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66902f67ee48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0d0e36d77416a"/>
  </p:sldMasterIdLst>
  <p:sldIdLst>
    <p:sldId xmlns:r="http://schemas.openxmlformats.org/officeDocument/2006/relationships" id="256" r:id="R26dbd3b72a064a3c"/>
    <p:sldId xmlns:r="http://schemas.openxmlformats.org/officeDocument/2006/relationships" id="257" r:id="Rb2abd073f97a4a68"/>
    <p:sldId xmlns:r="http://schemas.openxmlformats.org/officeDocument/2006/relationships" id="258" r:id="Re580db25a98947fb"/>
    <p:sldId xmlns:r="http://schemas.openxmlformats.org/officeDocument/2006/relationships" id="259" r:id="R30f22ad4264841a1"/>
    <p:sldId xmlns:r="http://schemas.openxmlformats.org/officeDocument/2006/relationships" id="260" r:id="R99cb3eb38d854fda"/>
    <p:sldId xmlns:r="http://schemas.openxmlformats.org/officeDocument/2006/relationships" id="261" r:id="R2e0d34fa9260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0d0e36d77416a" /><Relationship Type="http://schemas.openxmlformats.org/officeDocument/2006/relationships/slide" Target="/ppt/slides/slide1.xml" Id="R26dbd3b72a064a3c" /><Relationship Type="http://schemas.openxmlformats.org/officeDocument/2006/relationships/slide" Target="/ppt/slides/slide2.xml" Id="Rb2abd073f97a4a68" /><Relationship Type="http://schemas.openxmlformats.org/officeDocument/2006/relationships/slide" Target="/ppt/slides/slide3.xml" Id="Re580db25a98947fb" /><Relationship Type="http://schemas.openxmlformats.org/officeDocument/2006/relationships/slide" Target="/ppt/slides/slide4.xml" Id="R30f22ad4264841a1" /><Relationship Type="http://schemas.openxmlformats.org/officeDocument/2006/relationships/slide" Target="/ppt/slides/slide5.xml" Id="R99cb3eb38d854fda" /><Relationship Type="http://schemas.openxmlformats.org/officeDocument/2006/relationships/slide" Target="/ppt/slides/slide6.xml" Id="R2e0d34fa9260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bd839d872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d1326366b454a" /><Relationship Type="http://schemas.openxmlformats.org/officeDocument/2006/relationships/theme" Target="/ppt/slideMasters/theme/theme1.xml" Id="R92798781f120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d1326366b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5dc2f89e4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c37f0c29d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f6028b30e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9bc4ce595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1292f6fb4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febe42caa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SENTER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947 692 321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