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3317f8ecf24d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b5cdc4168044a3"/>
  </p:sldMasterIdLst>
  <p:sldIdLst>
    <p:sldId xmlns:r="http://schemas.openxmlformats.org/officeDocument/2006/relationships" id="256" r:id="Ra63a598e19c746a9"/>
    <p:sldId xmlns:r="http://schemas.openxmlformats.org/officeDocument/2006/relationships" id="257" r:id="R8fdbffeaf71d4403"/>
    <p:sldId xmlns:r="http://schemas.openxmlformats.org/officeDocument/2006/relationships" id="258" r:id="Rcabd9e5c14104413"/>
    <p:sldId xmlns:r="http://schemas.openxmlformats.org/officeDocument/2006/relationships" id="259" r:id="Rd893c04b57ae4276"/>
    <p:sldId xmlns:r="http://schemas.openxmlformats.org/officeDocument/2006/relationships" id="260" r:id="R4bcab2803c7c42cd"/>
    <p:sldId xmlns:r="http://schemas.openxmlformats.org/officeDocument/2006/relationships" id="261" r:id="R142418c22bc74e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5cdc4168044a3" /><Relationship Type="http://schemas.openxmlformats.org/officeDocument/2006/relationships/slide" Target="/ppt/slides/slide1.xml" Id="Ra63a598e19c746a9" /><Relationship Type="http://schemas.openxmlformats.org/officeDocument/2006/relationships/slide" Target="/ppt/slides/slide2.xml" Id="R8fdbffeaf71d4403" /><Relationship Type="http://schemas.openxmlformats.org/officeDocument/2006/relationships/slide" Target="/ppt/slides/slide3.xml" Id="Rcabd9e5c14104413" /><Relationship Type="http://schemas.openxmlformats.org/officeDocument/2006/relationships/slide" Target="/ppt/slides/slide4.xml" Id="Rd893c04b57ae4276" /><Relationship Type="http://schemas.openxmlformats.org/officeDocument/2006/relationships/slide" Target="/ppt/slides/slide5.xml" Id="R4bcab2803c7c42cd" /><Relationship Type="http://schemas.openxmlformats.org/officeDocument/2006/relationships/slide" Target="/ppt/slides/slide6.xml" Id="R142418c22bc74e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c33c9b4c9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1da5aebd74c32" /><Relationship Type="http://schemas.openxmlformats.org/officeDocument/2006/relationships/theme" Target="/ppt/slideMasters/theme/theme1.xml" Id="Rb51aa4db18e54e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1da5aebd74c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57234ae9948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9caa489124c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1031254f44f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04904b55745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55474ec4946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9de47e6c1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KJETIL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VIDAR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MORTEN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