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b8decd3944e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88489616d4688"/>
  </p:sldMasterIdLst>
  <p:sldIdLst>
    <p:sldId xmlns:r="http://schemas.openxmlformats.org/officeDocument/2006/relationships" id="256" r:id="R48470f85e29b4e93"/>
    <p:sldId xmlns:r="http://schemas.openxmlformats.org/officeDocument/2006/relationships" id="257" r:id="Refb888fc791e426e"/>
    <p:sldId xmlns:r="http://schemas.openxmlformats.org/officeDocument/2006/relationships" id="258" r:id="R06df34c690ce4c3a"/>
    <p:sldId xmlns:r="http://schemas.openxmlformats.org/officeDocument/2006/relationships" id="259" r:id="Rb0aa193aed024666"/>
    <p:sldId xmlns:r="http://schemas.openxmlformats.org/officeDocument/2006/relationships" id="260" r:id="R07ba9d5bf29b4ada"/>
    <p:sldId xmlns:r="http://schemas.openxmlformats.org/officeDocument/2006/relationships" id="261" r:id="R8e252d81f3f742ff"/>
    <p:sldId xmlns:r="http://schemas.openxmlformats.org/officeDocument/2006/relationships" id="262" r:id="Rb131c918e96c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88489616d4688" /><Relationship Type="http://schemas.openxmlformats.org/officeDocument/2006/relationships/slide" Target="/ppt/slides/slide1.xml" Id="R48470f85e29b4e93" /><Relationship Type="http://schemas.openxmlformats.org/officeDocument/2006/relationships/slide" Target="/ppt/slides/slide2.xml" Id="Refb888fc791e426e" /><Relationship Type="http://schemas.openxmlformats.org/officeDocument/2006/relationships/slide" Target="/ppt/slides/slide3.xml" Id="R06df34c690ce4c3a" /><Relationship Type="http://schemas.openxmlformats.org/officeDocument/2006/relationships/slide" Target="/ppt/slides/slide4.xml" Id="Rb0aa193aed024666" /><Relationship Type="http://schemas.openxmlformats.org/officeDocument/2006/relationships/slide" Target="/ppt/slides/slide5.xml" Id="R07ba9d5bf29b4ada" /><Relationship Type="http://schemas.openxmlformats.org/officeDocument/2006/relationships/slide" Target="/ppt/slides/slide6.xml" Id="R8e252d81f3f742ff" /><Relationship Type="http://schemas.openxmlformats.org/officeDocument/2006/relationships/slide" Target="/ppt/slides/slide7.xml" Id="Rb131c918e96c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335d29e1c42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0078f84f14dec" /><Relationship Type="http://schemas.openxmlformats.org/officeDocument/2006/relationships/theme" Target="/ppt/slideMasters/theme/theme1.xml" Id="R5d5ce61552e043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c0078f84f1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7c9786da741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4d020416344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6cd936ec04f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55d58b7394b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51df78a234e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0cdefcbd94a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bc61d72cc47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Lavangen Byggeindustri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Lavangen Byggeindustri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Lavangen Byggeindustri AS ble etablert [år] og holder til i Tennevoll.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Lavangen Byggeindustri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Lavangen Byggeindustri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Lavangen Byggeindustri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23 334 173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7 452 677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17 188 551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Lavangen Byggeindustri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LAVANGEN BYGGEINDUSTRI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Lavangen Byggeindustri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9357 Tennevoll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77175366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lavangen@byggeindustri.no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947 725 114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Lavangen Byggeindustri AS</a:t>
            </a:r>
          </a:p>
        </p:txBody>
      </p:sp>
    </p:spTree>
  </p:cSld>
  <p:clrMapOvr>
    <a:masterClrMapping xmlns:a="http://schemas.openxmlformats.org/drawingml/2006/main"/>
  </p:clrMapOvr>
</p:sld>
</file>