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f1d1dda42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d4e6a7b9d4938"/>
  </p:sldMasterIdLst>
  <p:sldIdLst>
    <p:sldId xmlns:r="http://schemas.openxmlformats.org/officeDocument/2006/relationships" id="256" r:id="R14a5bda0897149c8"/>
    <p:sldId xmlns:r="http://schemas.openxmlformats.org/officeDocument/2006/relationships" id="257" r:id="R46bcb2a3d4a44640"/>
    <p:sldId xmlns:r="http://schemas.openxmlformats.org/officeDocument/2006/relationships" id="258" r:id="R1f83189493d14ccc"/>
    <p:sldId xmlns:r="http://schemas.openxmlformats.org/officeDocument/2006/relationships" id="259" r:id="R4ab053028dd0476b"/>
    <p:sldId xmlns:r="http://schemas.openxmlformats.org/officeDocument/2006/relationships" id="260" r:id="Rc817976685644cd6"/>
    <p:sldId xmlns:r="http://schemas.openxmlformats.org/officeDocument/2006/relationships" id="261" r:id="Re9d5cf2d1b234b38"/>
    <p:sldId xmlns:r="http://schemas.openxmlformats.org/officeDocument/2006/relationships" id="262" r:id="Rb1047f2bc906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d4e6a7b9d4938" /><Relationship Type="http://schemas.openxmlformats.org/officeDocument/2006/relationships/slide" Target="/ppt/slides/slide1.xml" Id="R14a5bda0897149c8" /><Relationship Type="http://schemas.openxmlformats.org/officeDocument/2006/relationships/slide" Target="/ppt/slides/slide2.xml" Id="R46bcb2a3d4a44640" /><Relationship Type="http://schemas.openxmlformats.org/officeDocument/2006/relationships/slide" Target="/ppt/slides/slide3.xml" Id="R1f83189493d14ccc" /><Relationship Type="http://schemas.openxmlformats.org/officeDocument/2006/relationships/slide" Target="/ppt/slides/slide4.xml" Id="R4ab053028dd0476b" /><Relationship Type="http://schemas.openxmlformats.org/officeDocument/2006/relationships/slide" Target="/ppt/slides/slide5.xml" Id="Rc817976685644cd6" /><Relationship Type="http://schemas.openxmlformats.org/officeDocument/2006/relationships/slide" Target="/ppt/slides/slide6.xml" Id="Re9d5cf2d1b234b38" /><Relationship Type="http://schemas.openxmlformats.org/officeDocument/2006/relationships/slide" Target="/ppt/slides/slide7.xml" Id="Rb1047f2bc906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5a3290170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ada17c0947c9" /><Relationship Type="http://schemas.openxmlformats.org/officeDocument/2006/relationships/theme" Target="/ppt/slideMasters/theme/theme1.xml" Id="R14a874b3ed8c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4ada17c09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0f953d15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2ad72c65b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db796a99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6a51b84ae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f1a73681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183d466b1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cfc0b525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4 617 391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Vassenden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b.giske@adsl.no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947 731 726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