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52c5c1f75646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92773e4e9a41ad"/>
  </p:sldMasterIdLst>
  <p:sldIdLst>
    <p:sldId xmlns:r="http://schemas.openxmlformats.org/officeDocument/2006/relationships" id="256" r:id="R7a9a9b0bd07e4a2b"/>
    <p:sldId xmlns:r="http://schemas.openxmlformats.org/officeDocument/2006/relationships" id="257" r:id="Raefc683f8be34049"/>
    <p:sldId xmlns:r="http://schemas.openxmlformats.org/officeDocument/2006/relationships" id="258" r:id="R3a57bd7657094d21"/>
    <p:sldId xmlns:r="http://schemas.openxmlformats.org/officeDocument/2006/relationships" id="259" r:id="Rbbe59a682f7847d0"/>
    <p:sldId xmlns:r="http://schemas.openxmlformats.org/officeDocument/2006/relationships" id="260" r:id="R0e1086ad01894745"/>
    <p:sldId xmlns:r="http://schemas.openxmlformats.org/officeDocument/2006/relationships" id="261" r:id="Raa4a81f17f48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2773e4e9a41ad" /><Relationship Type="http://schemas.openxmlformats.org/officeDocument/2006/relationships/slide" Target="/ppt/slides/slide1.xml" Id="R7a9a9b0bd07e4a2b" /><Relationship Type="http://schemas.openxmlformats.org/officeDocument/2006/relationships/slide" Target="/ppt/slides/slide2.xml" Id="Raefc683f8be34049" /><Relationship Type="http://schemas.openxmlformats.org/officeDocument/2006/relationships/slide" Target="/ppt/slides/slide3.xml" Id="R3a57bd7657094d21" /><Relationship Type="http://schemas.openxmlformats.org/officeDocument/2006/relationships/slide" Target="/ppt/slides/slide4.xml" Id="Rbbe59a682f7847d0" /><Relationship Type="http://schemas.openxmlformats.org/officeDocument/2006/relationships/slide" Target="/ppt/slides/slide5.xml" Id="R0e1086ad01894745" /><Relationship Type="http://schemas.openxmlformats.org/officeDocument/2006/relationships/slide" Target="/ppt/slides/slide6.xml" Id="Raa4a81f17f48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b54944fe347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e6f6a52724474" /><Relationship Type="http://schemas.openxmlformats.org/officeDocument/2006/relationships/theme" Target="/ppt/slideMasters/theme/theme1.xml" Id="Rba123cd33bda4f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2e6f6a527244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2ea0d34e341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26e0af138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ae0a0557d4a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51e27b2ab44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0515e47d345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0a5659a7849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BOLIGBYGGELAG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BOLIGBYGGELAG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7 055 618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11 428 207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12 988 552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Åkersgata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evajanne@sunnbo.no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947 770 594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