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e9f6680035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9900b067543d3"/>
  </p:sldMasterIdLst>
  <p:sldIdLst>
    <p:sldId xmlns:r="http://schemas.openxmlformats.org/officeDocument/2006/relationships" id="256" r:id="R87bd461689b54836"/>
    <p:sldId xmlns:r="http://schemas.openxmlformats.org/officeDocument/2006/relationships" id="257" r:id="R4e341649c7764a3a"/>
    <p:sldId xmlns:r="http://schemas.openxmlformats.org/officeDocument/2006/relationships" id="258" r:id="Rf2f4bfb9ebb641d0"/>
    <p:sldId xmlns:r="http://schemas.openxmlformats.org/officeDocument/2006/relationships" id="259" r:id="R9159df18051a4447"/>
    <p:sldId xmlns:r="http://schemas.openxmlformats.org/officeDocument/2006/relationships" id="260" r:id="R5cb97b060fea4f38"/>
    <p:sldId xmlns:r="http://schemas.openxmlformats.org/officeDocument/2006/relationships" id="261" r:id="R14451117654c489c"/>
    <p:sldId xmlns:r="http://schemas.openxmlformats.org/officeDocument/2006/relationships" id="262" r:id="R45189adf9fbf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9900b067543d3" /><Relationship Type="http://schemas.openxmlformats.org/officeDocument/2006/relationships/slide" Target="/ppt/slides/slide1.xml" Id="R87bd461689b54836" /><Relationship Type="http://schemas.openxmlformats.org/officeDocument/2006/relationships/slide" Target="/ppt/slides/slide2.xml" Id="R4e341649c7764a3a" /><Relationship Type="http://schemas.openxmlformats.org/officeDocument/2006/relationships/slide" Target="/ppt/slides/slide3.xml" Id="Rf2f4bfb9ebb641d0" /><Relationship Type="http://schemas.openxmlformats.org/officeDocument/2006/relationships/slide" Target="/ppt/slides/slide4.xml" Id="R9159df18051a4447" /><Relationship Type="http://schemas.openxmlformats.org/officeDocument/2006/relationships/slide" Target="/ppt/slides/slide5.xml" Id="R5cb97b060fea4f38" /><Relationship Type="http://schemas.openxmlformats.org/officeDocument/2006/relationships/slide" Target="/ppt/slides/slide6.xml" Id="R14451117654c489c" /><Relationship Type="http://schemas.openxmlformats.org/officeDocument/2006/relationships/slide" Target="/ppt/slides/slide7.xml" Id="R45189adf9fbf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468f93c1f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4d3f079fb4011" /><Relationship Type="http://schemas.openxmlformats.org/officeDocument/2006/relationships/theme" Target="/ppt/slideMasters/theme/theme1.xml" Id="Raa368569e312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4d3f079fb40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ce9fc9017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75c06e610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bfb6d5960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524f5a852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9829342d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da1bacf50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6684ac674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Asle Skoveng Kranservice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Skoveng Kranservice A/S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56 084 115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−7 952 222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−6 238 904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14 939 014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LØFT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Stabels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83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firmapost@skoveng.no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Asle Skoveng Kranservice A/S</a:t>
            </a:r>
          </a:p>
        </p:txBody>
      </p:sp>
    </p:spTree>
  </p:cSld>
  <p:clrMapOvr>
    <a:masterClrMapping xmlns:a="http://schemas.openxmlformats.org/drawingml/2006/main"/>
  </p:clrMapOvr>
</p:sld>
</file>