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5c947f789d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d2a5987b44974"/>
  </p:sldMasterIdLst>
  <p:sldIdLst>
    <p:sldId xmlns:r="http://schemas.openxmlformats.org/officeDocument/2006/relationships" id="256" r:id="Rf5a12363209d44d6"/>
    <p:sldId xmlns:r="http://schemas.openxmlformats.org/officeDocument/2006/relationships" id="257" r:id="Redeaae1ea196437a"/>
    <p:sldId xmlns:r="http://schemas.openxmlformats.org/officeDocument/2006/relationships" id="258" r:id="R5115484cc72b4ba0"/>
    <p:sldId xmlns:r="http://schemas.openxmlformats.org/officeDocument/2006/relationships" id="259" r:id="Rbbb396021dc64288"/>
    <p:sldId xmlns:r="http://schemas.openxmlformats.org/officeDocument/2006/relationships" id="260" r:id="R3dff64d05dee466e"/>
    <p:sldId xmlns:r="http://schemas.openxmlformats.org/officeDocument/2006/relationships" id="261" r:id="R1c21c40c67ff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d2a5987b44974" /><Relationship Type="http://schemas.openxmlformats.org/officeDocument/2006/relationships/slide" Target="/ppt/slides/slide1.xml" Id="Rf5a12363209d44d6" /><Relationship Type="http://schemas.openxmlformats.org/officeDocument/2006/relationships/slide" Target="/ppt/slides/slide2.xml" Id="Redeaae1ea196437a" /><Relationship Type="http://schemas.openxmlformats.org/officeDocument/2006/relationships/slide" Target="/ppt/slides/slide3.xml" Id="R5115484cc72b4ba0" /><Relationship Type="http://schemas.openxmlformats.org/officeDocument/2006/relationships/slide" Target="/ppt/slides/slide4.xml" Id="Rbbb396021dc64288" /><Relationship Type="http://schemas.openxmlformats.org/officeDocument/2006/relationships/slide" Target="/ppt/slides/slide5.xml" Id="R3dff64d05dee466e" /><Relationship Type="http://schemas.openxmlformats.org/officeDocument/2006/relationships/slide" Target="/ppt/slides/slide6.xml" Id="R1c21c40c67ff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264b9689844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0ea1dc2074017" /><Relationship Type="http://schemas.openxmlformats.org/officeDocument/2006/relationships/theme" Target="/ppt/slideMasters/theme/theme1.xml" Id="R562e2e84850b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0ea1dc207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a1f6a1007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ac1bed99b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79071b7d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73952f553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550697c144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104fb0269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Ruud Regnskapskontor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Regnskapskontor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Regnskapskontor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Regnskapskontor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Regnskapskontor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Regnskapskontor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255 613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Regnskapskontor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86 35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947 819 917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Regnskapskontor</a:t>
            </a:r>
          </a:p>
        </p:txBody>
      </p:sp>
    </p:spTree>
  </p:cSld>
  <p:clrMapOvr>
    <a:masterClrMapping xmlns:a="http://schemas.openxmlformats.org/drawingml/2006/main"/>
  </p:clrMapOvr>
</p:sld>
</file>