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2aade5a6e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21b72f0354e1a"/>
  </p:sldMasterIdLst>
  <p:sldIdLst>
    <p:sldId xmlns:r="http://schemas.openxmlformats.org/officeDocument/2006/relationships" id="256" r:id="R01adbc6f35e6469b"/>
    <p:sldId xmlns:r="http://schemas.openxmlformats.org/officeDocument/2006/relationships" id="257" r:id="Ra3de2362b2614473"/>
    <p:sldId xmlns:r="http://schemas.openxmlformats.org/officeDocument/2006/relationships" id="258" r:id="Rd6f07c223ccf437e"/>
    <p:sldId xmlns:r="http://schemas.openxmlformats.org/officeDocument/2006/relationships" id="259" r:id="R6c9c75a8321e419c"/>
    <p:sldId xmlns:r="http://schemas.openxmlformats.org/officeDocument/2006/relationships" id="260" r:id="R809f2505ddc54976"/>
    <p:sldId xmlns:r="http://schemas.openxmlformats.org/officeDocument/2006/relationships" id="261" r:id="Rf43e7466ee4f4ecc"/>
    <p:sldId xmlns:r="http://schemas.openxmlformats.org/officeDocument/2006/relationships" id="262" r:id="R351d29b012a8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21b72f0354e1a" /><Relationship Type="http://schemas.openxmlformats.org/officeDocument/2006/relationships/slide" Target="/ppt/slides/slide1.xml" Id="R01adbc6f35e6469b" /><Relationship Type="http://schemas.openxmlformats.org/officeDocument/2006/relationships/slide" Target="/ppt/slides/slide2.xml" Id="Ra3de2362b2614473" /><Relationship Type="http://schemas.openxmlformats.org/officeDocument/2006/relationships/slide" Target="/ppt/slides/slide3.xml" Id="Rd6f07c223ccf437e" /><Relationship Type="http://schemas.openxmlformats.org/officeDocument/2006/relationships/slide" Target="/ppt/slides/slide4.xml" Id="R6c9c75a8321e419c" /><Relationship Type="http://schemas.openxmlformats.org/officeDocument/2006/relationships/slide" Target="/ppt/slides/slide5.xml" Id="R809f2505ddc54976" /><Relationship Type="http://schemas.openxmlformats.org/officeDocument/2006/relationships/slide" Target="/ppt/slides/slide6.xml" Id="Rf43e7466ee4f4ecc" /><Relationship Type="http://schemas.openxmlformats.org/officeDocument/2006/relationships/slide" Target="/ppt/slides/slide7.xml" Id="R351d29b012a8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80d93160e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aaabd57a14fcd" /><Relationship Type="http://schemas.openxmlformats.org/officeDocument/2006/relationships/theme" Target="/ppt/slideMasters/theme/theme1.xml" Id="R5dc1e1120089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aaabd57a1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c5414c22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e40074fe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85e17c8c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a1fba463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7356fccc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d3565b671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6f855716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