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7668d574c54c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e048f4c62d4415"/>
  </p:sldMasterIdLst>
  <p:sldIdLst>
    <p:sldId xmlns:r="http://schemas.openxmlformats.org/officeDocument/2006/relationships" id="256" r:id="R839517fb53fe4a6d"/>
    <p:sldId xmlns:r="http://schemas.openxmlformats.org/officeDocument/2006/relationships" id="257" r:id="R0707069abdcb4752"/>
    <p:sldId xmlns:r="http://schemas.openxmlformats.org/officeDocument/2006/relationships" id="258" r:id="Rcfddb78bf69a4ef2"/>
    <p:sldId xmlns:r="http://schemas.openxmlformats.org/officeDocument/2006/relationships" id="259" r:id="R9046114a758348ff"/>
    <p:sldId xmlns:r="http://schemas.openxmlformats.org/officeDocument/2006/relationships" id="260" r:id="Rcc67206888ed4707"/>
    <p:sldId xmlns:r="http://schemas.openxmlformats.org/officeDocument/2006/relationships" id="261" r:id="R2d188a17041049ab"/>
    <p:sldId xmlns:r="http://schemas.openxmlformats.org/officeDocument/2006/relationships" id="262" r:id="R2df3d9a4919845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048f4c62d4415" /><Relationship Type="http://schemas.openxmlformats.org/officeDocument/2006/relationships/slide" Target="/ppt/slides/slide1.xml" Id="R839517fb53fe4a6d" /><Relationship Type="http://schemas.openxmlformats.org/officeDocument/2006/relationships/slide" Target="/ppt/slides/slide2.xml" Id="R0707069abdcb4752" /><Relationship Type="http://schemas.openxmlformats.org/officeDocument/2006/relationships/slide" Target="/ppt/slides/slide3.xml" Id="Rcfddb78bf69a4ef2" /><Relationship Type="http://schemas.openxmlformats.org/officeDocument/2006/relationships/slide" Target="/ppt/slides/slide4.xml" Id="R9046114a758348ff" /><Relationship Type="http://schemas.openxmlformats.org/officeDocument/2006/relationships/slide" Target="/ppt/slides/slide5.xml" Id="Rcc67206888ed4707" /><Relationship Type="http://schemas.openxmlformats.org/officeDocument/2006/relationships/slide" Target="/ppt/slides/slide6.xml" Id="R2d188a17041049ab" /><Relationship Type="http://schemas.openxmlformats.org/officeDocument/2006/relationships/slide" Target="/ppt/slides/slide7.xml" Id="R2df3d9a4919845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0ca57da8747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64eff6ac34588" /><Relationship Type="http://schemas.openxmlformats.org/officeDocument/2006/relationships/theme" Target="/ppt/slideMasters/theme/theme1.xml" Id="R9189131c6e6641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164eff6ac345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8ea4a12404c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82b4fd50544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cdbb0023e41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3a4e9a0754a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242ea989a43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6489e04fb46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3371c3b3e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SOLIDENT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SOLIDENT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1 209 983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409 694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1 250 110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12 339 306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12 724 189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SOLEM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Alti Bjørkelangen, Bjørkeveien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64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947 883 224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SOLIDENT AS</a:t>
            </a:r>
          </a:p>
        </p:txBody>
      </p:sp>
    </p:spTree>
  </p:cSld>
  <p:clrMapOvr>
    <a:masterClrMapping xmlns:a="http://schemas.openxmlformats.org/drawingml/2006/main"/>
  </p:clrMapOvr>
</p:sld>
</file>