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99dc1a04e44a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527a8c12444b5"/>
  </p:sldMasterIdLst>
  <p:sldIdLst>
    <p:sldId xmlns:r="http://schemas.openxmlformats.org/officeDocument/2006/relationships" id="256" r:id="R097c9d87cf49464b"/>
    <p:sldId xmlns:r="http://schemas.openxmlformats.org/officeDocument/2006/relationships" id="257" r:id="R148d7e7755a349f1"/>
    <p:sldId xmlns:r="http://schemas.openxmlformats.org/officeDocument/2006/relationships" id="258" r:id="Rba0a338c155343c1"/>
    <p:sldId xmlns:r="http://schemas.openxmlformats.org/officeDocument/2006/relationships" id="259" r:id="R682ee99eee9641f2"/>
    <p:sldId xmlns:r="http://schemas.openxmlformats.org/officeDocument/2006/relationships" id="260" r:id="Re65e623ac7ed4920"/>
    <p:sldId xmlns:r="http://schemas.openxmlformats.org/officeDocument/2006/relationships" id="261" r:id="Rcca1337fa6e14a76"/>
    <p:sldId xmlns:r="http://schemas.openxmlformats.org/officeDocument/2006/relationships" id="262" r:id="R684a88b4063f4f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527a8c12444b5" /><Relationship Type="http://schemas.openxmlformats.org/officeDocument/2006/relationships/slide" Target="/ppt/slides/slide1.xml" Id="R097c9d87cf49464b" /><Relationship Type="http://schemas.openxmlformats.org/officeDocument/2006/relationships/slide" Target="/ppt/slides/slide2.xml" Id="R148d7e7755a349f1" /><Relationship Type="http://schemas.openxmlformats.org/officeDocument/2006/relationships/slide" Target="/ppt/slides/slide3.xml" Id="Rba0a338c155343c1" /><Relationship Type="http://schemas.openxmlformats.org/officeDocument/2006/relationships/slide" Target="/ppt/slides/slide4.xml" Id="R682ee99eee9641f2" /><Relationship Type="http://schemas.openxmlformats.org/officeDocument/2006/relationships/slide" Target="/ppt/slides/slide5.xml" Id="Re65e623ac7ed4920" /><Relationship Type="http://schemas.openxmlformats.org/officeDocument/2006/relationships/slide" Target="/ppt/slides/slide6.xml" Id="Rcca1337fa6e14a76" /><Relationship Type="http://schemas.openxmlformats.org/officeDocument/2006/relationships/slide" Target="/ppt/slides/slide7.xml" Id="R684a88b4063f4f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cd07ad36c49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39aca8b4c4f91" /><Relationship Type="http://schemas.openxmlformats.org/officeDocument/2006/relationships/theme" Target="/ppt/slideMasters/theme/theme1.xml" Id="R77577a7c5e2241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39aca8b4c4f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5fc0857e3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cd63094f049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5a4235ca942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d16544d1140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ff4ef998f42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22289561e4b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34b04db6d4a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REGINA LOFOTEN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REGINA LOFOTEN AS ble etablert [år] og holder til i Reine.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1 196 962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14 213 656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14 390 597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MAGNUS SVERDRUP  –  64,8 %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MAGNUS SVERDRUP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MARIE SVERDRUP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HANNA MATHILDE SVERDRUP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REGINA LOFOTEN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8390 Reine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947 888 749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