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b787f8e64e47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84fa9cc5e74ee0"/>
  </p:sldMasterIdLst>
  <p:sldIdLst>
    <p:sldId xmlns:r="http://schemas.openxmlformats.org/officeDocument/2006/relationships" id="256" r:id="R217e60411a17442a"/>
    <p:sldId xmlns:r="http://schemas.openxmlformats.org/officeDocument/2006/relationships" id="257" r:id="R818be25489b941d7"/>
    <p:sldId xmlns:r="http://schemas.openxmlformats.org/officeDocument/2006/relationships" id="258" r:id="Rb3166c409a0a4759"/>
    <p:sldId xmlns:r="http://schemas.openxmlformats.org/officeDocument/2006/relationships" id="259" r:id="R491ccf8666564d1d"/>
    <p:sldId xmlns:r="http://schemas.openxmlformats.org/officeDocument/2006/relationships" id="260" r:id="R79b899dcd7ab43f3"/>
    <p:sldId xmlns:r="http://schemas.openxmlformats.org/officeDocument/2006/relationships" id="261" r:id="R16594552accb44eb"/>
    <p:sldId xmlns:r="http://schemas.openxmlformats.org/officeDocument/2006/relationships" id="262" r:id="R6caf0bc834a74d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84fa9cc5e74ee0" /><Relationship Type="http://schemas.openxmlformats.org/officeDocument/2006/relationships/slide" Target="/ppt/slides/slide1.xml" Id="R217e60411a17442a" /><Relationship Type="http://schemas.openxmlformats.org/officeDocument/2006/relationships/slide" Target="/ppt/slides/slide2.xml" Id="R818be25489b941d7" /><Relationship Type="http://schemas.openxmlformats.org/officeDocument/2006/relationships/slide" Target="/ppt/slides/slide3.xml" Id="Rb3166c409a0a4759" /><Relationship Type="http://schemas.openxmlformats.org/officeDocument/2006/relationships/slide" Target="/ppt/slides/slide4.xml" Id="R491ccf8666564d1d" /><Relationship Type="http://schemas.openxmlformats.org/officeDocument/2006/relationships/slide" Target="/ppt/slides/slide5.xml" Id="R79b899dcd7ab43f3" /><Relationship Type="http://schemas.openxmlformats.org/officeDocument/2006/relationships/slide" Target="/ppt/slides/slide6.xml" Id="R16594552accb44eb" /><Relationship Type="http://schemas.openxmlformats.org/officeDocument/2006/relationships/slide" Target="/ppt/slides/slide7.xml" Id="R6caf0bc834a74d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570dc24fa148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356cb0e124831" /><Relationship Type="http://schemas.openxmlformats.org/officeDocument/2006/relationships/theme" Target="/ppt/slideMasters/theme/theme1.xml" Id="R3b1704b3d4674d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3356cb0e1248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120b7a1784a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1207312c24b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3021a3d1d4e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01cbb449346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cfecf885546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0062cc66d4f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7b7f19e5841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AURE REGNSKAP OG DATA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AURE REGNSKAP OG 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AURE REGNSKAP OG DATA AS ble etablert [år] og holder til i Aure.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AURE REGNSKAP OG 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AURE REGNSKAP OG 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AURE REGNSKAP OG 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995 753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280 830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739 663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AURE REGNSKAP OG 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VINGSNES GUNNAR ENDRE  –  84,0 %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FOLDE LARS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HALTBAKK STEIN BJØRNULF  –  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AURE REGNSKAP OG 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6690 Aure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71644814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948 006 146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AURE REGNSKAP OG DATA AS</a:t>
            </a:r>
          </a:p>
        </p:txBody>
      </p:sp>
    </p:spTree>
  </p:cSld>
  <p:clrMapOvr>
    <a:masterClrMapping xmlns:a="http://schemas.openxmlformats.org/drawingml/2006/main"/>
  </p:clrMapOvr>
</p:sld>
</file>