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14e7a45d0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95131e8d044a5"/>
  </p:sldMasterIdLst>
  <p:sldIdLst>
    <p:sldId xmlns:r="http://schemas.openxmlformats.org/officeDocument/2006/relationships" id="256" r:id="R7a1c9b97ef1f4bba"/>
    <p:sldId xmlns:r="http://schemas.openxmlformats.org/officeDocument/2006/relationships" id="257" r:id="R8f1e3f449bee4bc8"/>
    <p:sldId xmlns:r="http://schemas.openxmlformats.org/officeDocument/2006/relationships" id="258" r:id="R5b0e69c5df544bf0"/>
    <p:sldId xmlns:r="http://schemas.openxmlformats.org/officeDocument/2006/relationships" id="259" r:id="R59fd7f6197774629"/>
    <p:sldId xmlns:r="http://schemas.openxmlformats.org/officeDocument/2006/relationships" id="260" r:id="R023e7d5d58f94b21"/>
    <p:sldId xmlns:r="http://schemas.openxmlformats.org/officeDocument/2006/relationships" id="261" r:id="R7722ad5dabec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95131e8d044a5" /><Relationship Type="http://schemas.openxmlformats.org/officeDocument/2006/relationships/slide" Target="/ppt/slides/slide1.xml" Id="R7a1c9b97ef1f4bba" /><Relationship Type="http://schemas.openxmlformats.org/officeDocument/2006/relationships/slide" Target="/ppt/slides/slide2.xml" Id="R8f1e3f449bee4bc8" /><Relationship Type="http://schemas.openxmlformats.org/officeDocument/2006/relationships/slide" Target="/ppt/slides/slide3.xml" Id="R5b0e69c5df544bf0" /><Relationship Type="http://schemas.openxmlformats.org/officeDocument/2006/relationships/slide" Target="/ppt/slides/slide4.xml" Id="R59fd7f6197774629" /><Relationship Type="http://schemas.openxmlformats.org/officeDocument/2006/relationships/slide" Target="/ppt/slides/slide5.xml" Id="R023e7d5d58f94b21" /><Relationship Type="http://schemas.openxmlformats.org/officeDocument/2006/relationships/slide" Target="/ppt/slides/slide6.xml" Id="R7722ad5dabec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ad417a540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5831d85b44e2b" /><Relationship Type="http://schemas.openxmlformats.org/officeDocument/2006/relationships/theme" Target="/ppt/slideMasters/theme/theme1.xml" Id="R34d78f7b6c74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5831d85b4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2726eefe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f2ef18f4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f881bfab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81186877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00d98c6b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b426d687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REKNESKAPSLAG SA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20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post@strynrekneskap.no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948 007 851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REKNESKAPSLAG SA</a:t>
            </a:r>
          </a:p>
        </p:txBody>
      </p:sp>
    </p:spTree>
  </p:cSld>
  <p:clrMapOvr>
    <a:masterClrMapping xmlns:a="http://schemas.openxmlformats.org/drawingml/2006/main"/>
  </p:clrMapOvr>
</p:sld>
</file>