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744c1c680746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6d41a90031439c"/>
  </p:sldMasterIdLst>
  <p:sldIdLst>
    <p:sldId xmlns:r="http://schemas.openxmlformats.org/officeDocument/2006/relationships" id="256" r:id="R00bcbc976f094f1b"/>
    <p:sldId xmlns:r="http://schemas.openxmlformats.org/officeDocument/2006/relationships" id="257" r:id="Rff852aa1b4c54a69"/>
    <p:sldId xmlns:r="http://schemas.openxmlformats.org/officeDocument/2006/relationships" id="258" r:id="R05da547297914e31"/>
    <p:sldId xmlns:r="http://schemas.openxmlformats.org/officeDocument/2006/relationships" id="259" r:id="Rac6234c1b0de493c"/>
    <p:sldId xmlns:r="http://schemas.openxmlformats.org/officeDocument/2006/relationships" id="260" r:id="R37916d32472f43a8"/>
    <p:sldId xmlns:r="http://schemas.openxmlformats.org/officeDocument/2006/relationships" id="261" r:id="R68533353d6494a57"/>
    <p:sldId xmlns:r="http://schemas.openxmlformats.org/officeDocument/2006/relationships" id="262" r:id="Ra9035e2fe5b547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6d41a90031439c" /><Relationship Type="http://schemas.openxmlformats.org/officeDocument/2006/relationships/slide" Target="/ppt/slides/slide1.xml" Id="R00bcbc976f094f1b" /><Relationship Type="http://schemas.openxmlformats.org/officeDocument/2006/relationships/slide" Target="/ppt/slides/slide2.xml" Id="Rff852aa1b4c54a69" /><Relationship Type="http://schemas.openxmlformats.org/officeDocument/2006/relationships/slide" Target="/ppt/slides/slide3.xml" Id="R05da547297914e31" /><Relationship Type="http://schemas.openxmlformats.org/officeDocument/2006/relationships/slide" Target="/ppt/slides/slide4.xml" Id="Rac6234c1b0de493c" /><Relationship Type="http://schemas.openxmlformats.org/officeDocument/2006/relationships/slide" Target="/ppt/slides/slide5.xml" Id="R37916d32472f43a8" /><Relationship Type="http://schemas.openxmlformats.org/officeDocument/2006/relationships/slide" Target="/ppt/slides/slide6.xml" Id="R68533353d6494a57" /><Relationship Type="http://schemas.openxmlformats.org/officeDocument/2006/relationships/slide" Target="/ppt/slides/slide7.xml" Id="Ra9035e2fe5b547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f322effde746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9df37aacff4ae7" /><Relationship Type="http://schemas.openxmlformats.org/officeDocument/2006/relationships/theme" Target="/ppt/slideMasters/theme/theme1.xml" Id="Re04b18c2d4fe46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9df37aacff4a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bbd40e7ae445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80878ecf9d4f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0ce6f258694b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2f6a3a007744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0110ebe05a49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f1bb82795f47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2e202cd08f42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Bygg-Service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Bygg-Service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Bygg-Service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Bygg-Service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Bygg-Service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Bygg-Service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73 614 729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1 674 022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1 228 773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5 000 332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32 512 183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Bygg-Service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BYGG-SERVICE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Bygg-Service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Joavegen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4055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948 056 496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Bygg-Service AS</a:t>
            </a:r>
          </a:p>
        </p:txBody>
      </p:sp>
    </p:spTree>
  </p:cSld>
  <p:clrMapOvr>
    <a:masterClrMapping xmlns:a="http://schemas.openxmlformats.org/drawingml/2006/main"/>
  </p:clrMapOvr>
</p:sld>
</file>