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13d7b45901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4f9836e3c64226"/>
  </p:sldMasterIdLst>
  <p:sldIdLst>
    <p:sldId xmlns:r="http://schemas.openxmlformats.org/officeDocument/2006/relationships" id="256" r:id="Rbcc1b62c3cae4ef3"/>
    <p:sldId xmlns:r="http://schemas.openxmlformats.org/officeDocument/2006/relationships" id="257" r:id="R861e0ccbd5814142"/>
    <p:sldId xmlns:r="http://schemas.openxmlformats.org/officeDocument/2006/relationships" id="258" r:id="Ra5d0ca663a234f90"/>
    <p:sldId xmlns:r="http://schemas.openxmlformats.org/officeDocument/2006/relationships" id="259" r:id="R7c42f5483eca4063"/>
    <p:sldId xmlns:r="http://schemas.openxmlformats.org/officeDocument/2006/relationships" id="260" r:id="R26a5bfcd386d4b27"/>
    <p:sldId xmlns:r="http://schemas.openxmlformats.org/officeDocument/2006/relationships" id="261" r:id="Rcbe0a7fbe07e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f9836e3c64226" /><Relationship Type="http://schemas.openxmlformats.org/officeDocument/2006/relationships/slide" Target="/ppt/slides/slide1.xml" Id="Rbcc1b62c3cae4ef3" /><Relationship Type="http://schemas.openxmlformats.org/officeDocument/2006/relationships/slide" Target="/ppt/slides/slide2.xml" Id="R861e0ccbd5814142" /><Relationship Type="http://schemas.openxmlformats.org/officeDocument/2006/relationships/slide" Target="/ppt/slides/slide3.xml" Id="Ra5d0ca663a234f90" /><Relationship Type="http://schemas.openxmlformats.org/officeDocument/2006/relationships/slide" Target="/ppt/slides/slide4.xml" Id="R7c42f5483eca4063" /><Relationship Type="http://schemas.openxmlformats.org/officeDocument/2006/relationships/slide" Target="/ppt/slides/slide5.xml" Id="R26a5bfcd386d4b27" /><Relationship Type="http://schemas.openxmlformats.org/officeDocument/2006/relationships/slide" Target="/ppt/slides/slide6.xml" Id="Rcbe0a7fbe07e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3d5c03af5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fde2f5a4b4068" /><Relationship Type="http://schemas.openxmlformats.org/officeDocument/2006/relationships/theme" Target="/ppt/slideMasters/theme/theme1.xml" Id="R64df3551748e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fde2f5a4b40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8f65a9b1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c099e6340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14330c6bb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45aaf65fc47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3ad3cf496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771ce0adc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FOR LANDBRUKETS NÆRINGSMIDDELFORSKNING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FOR LANDBRUKETS NÆRINGSMIDDELFORSKNING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FOR LANDBRUKETS NÆRINGSMIDDELFORSKNING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FOR LANDBRUKETS NÆRINGSMIDDELFORSKNING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FOR LANDBRUKETS NÆRINGSMIDDELFORSKNING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FOR LANDBRUKETS NÆRINGSMIDDELFORSKNING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−3 937 304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114 923 221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121 902 148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FOR LANDBRUKETS NÆRINGSMIDDELFORSKNING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948 057 379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FOR LANDBRUKETS NÆRINGSMIDDELFORSKNING</a:t>
            </a:r>
          </a:p>
        </p:txBody>
      </p:sp>
    </p:spTree>
  </p:cSld>
  <p:clrMapOvr>
    <a:masterClrMapping xmlns:a="http://schemas.openxmlformats.org/drawingml/2006/main"/>
  </p:clrMapOvr>
</p:sld>
</file>