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a959b1f67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a09fa284d4be3"/>
  </p:sldMasterIdLst>
  <p:sldIdLst>
    <p:sldId xmlns:r="http://schemas.openxmlformats.org/officeDocument/2006/relationships" id="256" r:id="Rd2da33e56c4f4c51"/>
    <p:sldId xmlns:r="http://schemas.openxmlformats.org/officeDocument/2006/relationships" id="257" r:id="R37ee5738849546c9"/>
    <p:sldId xmlns:r="http://schemas.openxmlformats.org/officeDocument/2006/relationships" id="258" r:id="R6a22312df0c64c9a"/>
    <p:sldId xmlns:r="http://schemas.openxmlformats.org/officeDocument/2006/relationships" id="259" r:id="R9182bf26aaa14a30"/>
    <p:sldId xmlns:r="http://schemas.openxmlformats.org/officeDocument/2006/relationships" id="260" r:id="R9152561b3d5a4900"/>
    <p:sldId xmlns:r="http://schemas.openxmlformats.org/officeDocument/2006/relationships" id="261" r:id="Rd611640b75b74b68"/>
    <p:sldId xmlns:r="http://schemas.openxmlformats.org/officeDocument/2006/relationships" id="262" r:id="R8625bdec993d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a09fa284d4be3" /><Relationship Type="http://schemas.openxmlformats.org/officeDocument/2006/relationships/slide" Target="/ppt/slides/slide1.xml" Id="Rd2da33e56c4f4c51" /><Relationship Type="http://schemas.openxmlformats.org/officeDocument/2006/relationships/slide" Target="/ppt/slides/slide2.xml" Id="R37ee5738849546c9" /><Relationship Type="http://schemas.openxmlformats.org/officeDocument/2006/relationships/slide" Target="/ppt/slides/slide3.xml" Id="R6a22312df0c64c9a" /><Relationship Type="http://schemas.openxmlformats.org/officeDocument/2006/relationships/slide" Target="/ppt/slides/slide4.xml" Id="R9182bf26aaa14a30" /><Relationship Type="http://schemas.openxmlformats.org/officeDocument/2006/relationships/slide" Target="/ppt/slides/slide5.xml" Id="R9152561b3d5a4900" /><Relationship Type="http://schemas.openxmlformats.org/officeDocument/2006/relationships/slide" Target="/ppt/slides/slide6.xml" Id="Rd611640b75b74b68" /><Relationship Type="http://schemas.openxmlformats.org/officeDocument/2006/relationships/slide" Target="/ppt/slides/slide7.xml" Id="R8625bdec993d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2fc2e1714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974d4cf2441f" /><Relationship Type="http://schemas.openxmlformats.org/officeDocument/2006/relationships/theme" Target="/ppt/slideMasters/theme/theme1.xml" Id="R1626d3c50803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a974d4cf2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cb565d1d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19fae59b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f1205c0f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39dca388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6839c644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12a3c638a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b4da1f9e4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CAPPELEN DAMM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DAMM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1 196 201 000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285 655 000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742 021 000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EGMONT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61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webmaster@cappelendamm.no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