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bc0d59e80a43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fd93f272104d35"/>
  </p:sldMasterIdLst>
  <p:sldIdLst>
    <p:sldId xmlns:r="http://schemas.openxmlformats.org/officeDocument/2006/relationships" id="256" r:id="Ref57d63627cf4c83"/>
    <p:sldId xmlns:r="http://schemas.openxmlformats.org/officeDocument/2006/relationships" id="257" r:id="R526f8f4761e34d61"/>
    <p:sldId xmlns:r="http://schemas.openxmlformats.org/officeDocument/2006/relationships" id="258" r:id="Rf50418c32b5449ec"/>
    <p:sldId xmlns:r="http://schemas.openxmlformats.org/officeDocument/2006/relationships" id="259" r:id="R2e416889eaba4d72"/>
    <p:sldId xmlns:r="http://schemas.openxmlformats.org/officeDocument/2006/relationships" id="260" r:id="Rd0aa9a7b618a447c"/>
    <p:sldId xmlns:r="http://schemas.openxmlformats.org/officeDocument/2006/relationships" id="261" r:id="R9e6ac0436fb1435d"/>
    <p:sldId xmlns:r="http://schemas.openxmlformats.org/officeDocument/2006/relationships" id="262" r:id="R2fe2c5c0c70141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fd93f272104d35" /><Relationship Type="http://schemas.openxmlformats.org/officeDocument/2006/relationships/slide" Target="/ppt/slides/slide1.xml" Id="Ref57d63627cf4c83" /><Relationship Type="http://schemas.openxmlformats.org/officeDocument/2006/relationships/slide" Target="/ppt/slides/slide2.xml" Id="R526f8f4761e34d61" /><Relationship Type="http://schemas.openxmlformats.org/officeDocument/2006/relationships/slide" Target="/ppt/slides/slide3.xml" Id="Rf50418c32b5449ec" /><Relationship Type="http://schemas.openxmlformats.org/officeDocument/2006/relationships/slide" Target="/ppt/slides/slide4.xml" Id="R2e416889eaba4d72" /><Relationship Type="http://schemas.openxmlformats.org/officeDocument/2006/relationships/slide" Target="/ppt/slides/slide5.xml" Id="Rd0aa9a7b618a447c" /><Relationship Type="http://schemas.openxmlformats.org/officeDocument/2006/relationships/slide" Target="/ppt/slides/slide6.xml" Id="R9e6ac0436fb1435d" /><Relationship Type="http://schemas.openxmlformats.org/officeDocument/2006/relationships/slide" Target="/ppt/slides/slide7.xml" Id="R2fe2c5c0c70141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e3cbd740264d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e176ffd8046b0" /><Relationship Type="http://schemas.openxmlformats.org/officeDocument/2006/relationships/theme" Target="/ppt/slideMasters/theme/theme1.xml" Id="R6863fe6ed46e4f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ce176ffd8046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c25ce08114f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c6d4e1c2645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4c967d55f49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2801e8b3f42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4e53877594c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ca40d6ce745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55e9f17d545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BAKK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BAKK AS ble etablert [år] og holder til i Aure.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75 563 290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2 350 834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520 191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10 766 290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36 460 544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BAKK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Kjelklia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6690 Aure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64 79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post@brbakk.no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www.brbakk.no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948 073 579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BAKK AS</a:t>
            </a:r>
          </a:p>
        </p:txBody>
      </p:sp>
    </p:spTree>
  </p:cSld>
  <p:clrMapOvr>
    <a:masterClrMapping xmlns:a="http://schemas.openxmlformats.org/drawingml/2006/main"/>
  </p:clrMapOvr>
</p:sld>
</file>