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e1fa37713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7461488744d7c"/>
  </p:sldMasterIdLst>
  <p:sldIdLst>
    <p:sldId xmlns:r="http://schemas.openxmlformats.org/officeDocument/2006/relationships" id="256" r:id="Rbbb2c14799ba49ba"/>
    <p:sldId xmlns:r="http://schemas.openxmlformats.org/officeDocument/2006/relationships" id="257" r:id="R3c7b7045e672479b"/>
    <p:sldId xmlns:r="http://schemas.openxmlformats.org/officeDocument/2006/relationships" id="258" r:id="R02eba3ddc4044d97"/>
    <p:sldId xmlns:r="http://schemas.openxmlformats.org/officeDocument/2006/relationships" id="259" r:id="R5b4371ce324d44cb"/>
    <p:sldId xmlns:r="http://schemas.openxmlformats.org/officeDocument/2006/relationships" id="260" r:id="Rdc21a99a9a724a36"/>
    <p:sldId xmlns:r="http://schemas.openxmlformats.org/officeDocument/2006/relationships" id="261" r:id="Rc278952c99c34706"/>
    <p:sldId xmlns:r="http://schemas.openxmlformats.org/officeDocument/2006/relationships" id="262" r:id="R83e2bc612f11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7461488744d7c" /><Relationship Type="http://schemas.openxmlformats.org/officeDocument/2006/relationships/slide" Target="/ppt/slides/slide1.xml" Id="Rbbb2c14799ba49ba" /><Relationship Type="http://schemas.openxmlformats.org/officeDocument/2006/relationships/slide" Target="/ppt/slides/slide2.xml" Id="R3c7b7045e672479b" /><Relationship Type="http://schemas.openxmlformats.org/officeDocument/2006/relationships/slide" Target="/ppt/slides/slide3.xml" Id="R02eba3ddc4044d97" /><Relationship Type="http://schemas.openxmlformats.org/officeDocument/2006/relationships/slide" Target="/ppt/slides/slide4.xml" Id="R5b4371ce324d44cb" /><Relationship Type="http://schemas.openxmlformats.org/officeDocument/2006/relationships/slide" Target="/ppt/slides/slide5.xml" Id="Rdc21a99a9a724a36" /><Relationship Type="http://schemas.openxmlformats.org/officeDocument/2006/relationships/slide" Target="/ppt/slides/slide6.xml" Id="Rc278952c99c34706" /><Relationship Type="http://schemas.openxmlformats.org/officeDocument/2006/relationships/slide" Target="/ppt/slides/slide7.xml" Id="R83e2bc612f11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a2c2a67dc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3ebb183248da" /><Relationship Type="http://schemas.openxmlformats.org/officeDocument/2006/relationships/theme" Target="/ppt/slideMasters/theme/theme1.xml" Id="R1b3ef39220f5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33ebb1832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583dcdc6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c21adaa76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89c96e52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63256f5ab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902551b62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6652a49b6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423f58a4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RENNEDAL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RENNEDAL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2 660 574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KNUTSEN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RENNEDAL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RENNEDAL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KNUTSEN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MAGNE RENNEDAL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Brattholmen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56330780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jarle.rennedal@gmail.com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948 103 702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RENNEDAL HOLDING AS</a:t>
            </a:r>
          </a:p>
        </p:txBody>
      </p:sp>
    </p:spTree>
  </p:cSld>
  <p:clrMapOvr>
    <a:masterClrMapping xmlns:a="http://schemas.openxmlformats.org/drawingml/2006/main"/>
  </p:clrMapOvr>
</p:sld>
</file>