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ee2b38c11a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7952ec67041ec"/>
  </p:sldMasterIdLst>
  <p:sldIdLst>
    <p:sldId xmlns:r="http://schemas.openxmlformats.org/officeDocument/2006/relationships" id="256" r:id="Ra1fcd2d8d7034272"/>
    <p:sldId xmlns:r="http://schemas.openxmlformats.org/officeDocument/2006/relationships" id="257" r:id="Rc223303b82d647aa"/>
    <p:sldId xmlns:r="http://schemas.openxmlformats.org/officeDocument/2006/relationships" id="258" r:id="R7b4afa32eee04ccb"/>
    <p:sldId xmlns:r="http://schemas.openxmlformats.org/officeDocument/2006/relationships" id="259" r:id="R07f2db3883a544c0"/>
    <p:sldId xmlns:r="http://schemas.openxmlformats.org/officeDocument/2006/relationships" id="260" r:id="R06b7c4521e66474a"/>
    <p:sldId xmlns:r="http://schemas.openxmlformats.org/officeDocument/2006/relationships" id="261" r:id="Rfe1722baf54e45d1"/>
    <p:sldId xmlns:r="http://schemas.openxmlformats.org/officeDocument/2006/relationships" id="262" r:id="R7e87d5c282c4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7952ec67041ec" /><Relationship Type="http://schemas.openxmlformats.org/officeDocument/2006/relationships/slide" Target="/ppt/slides/slide1.xml" Id="Ra1fcd2d8d7034272" /><Relationship Type="http://schemas.openxmlformats.org/officeDocument/2006/relationships/slide" Target="/ppt/slides/slide2.xml" Id="Rc223303b82d647aa" /><Relationship Type="http://schemas.openxmlformats.org/officeDocument/2006/relationships/slide" Target="/ppt/slides/slide3.xml" Id="R7b4afa32eee04ccb" /><Relationship Type="http://schemas.openxmlformats.org/officeDocument/2006/relationships/slide" Target="/ppt/slides/slide4.xml" Id="R07f2db3883a544c0" /><Relationship Type="http://schemas.openxmlformats.org/officeDocument/2006/relationships/slide" Target="/ppt/slides/slide5.xml" Id="R06b7c4521e66474a" /><Relationship Type="http://schemas.openxmlformats.org/officeDocument/2006/relationships/slide" Target="/ppt/slides/slide6.xml" Id="Rfe1722baf54e45d1" /><Relationship Type="http://schemas.openxmlformats.org/officeDocument/2006/relationships/slide" Target="/ppt/slides/slide7.xml" Id="R7e87d5c282c4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e491972cc4c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2834e06b40fa" /><Relationship Type="http://schemas.openxmlformats.org/officeDocument/2006/relationships/theme" Target="/ppt/slideMasters/theme/theme1.xml" Id="R21cda0aac8b347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02834e06b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72ea72a78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76e9c28a8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f116d3c0c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16122fbab46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c51d885a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a3e00410149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328ae89b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BETONGMANN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158 443 733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2 839 622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16 495 852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38 705 224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UHLEN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Myrvangvegen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post@betongmann.no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www.betongmann.no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948 158 833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BETONGMANN AS</a:t>
            </a:r>
          </a:p>
        </p:txBody>
      </p:sp>
    </p:spTree>
  </p:cSld>
  <p:clrMapOvr>
    <a:masterClrMapping xmlns:a="http://schemas.openxmlformats.org/drawingml/2006/main"/>
  </p:clrMapOvr>
</p:sld>
</file>