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e505777deb49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3fd546ad924493"/>
  </p:sldMasterIdLst>
  <p:sldIdLst>
    <p:sldId xmlns:r="http://schemas.openxmlformats.org/officeDocument/2006/relationships" id="256" r:id="R5b1af15992914d74"/>
    <p:sldId xmlns:r="http://schemas.openxmlformats.org/officeDocument/2006/relationships" id="257" r:id="R9786e8a3ae32419a"/>
    <p:sldId xmlns:r="http://schemas.openxmlformats.org/officeDocument/2006/relationships" id="258" r:id="R51b201ec370e4268"/>
    <p:sldId xmlns:r="http://schemas.openxmlformats.org/officeDocument/2006/relationships" id="259" r:id="R63c268fc86c54767"/>
    <p:sldId xmlns:r="http://schemas.openxmlformats.org/officeDocument/2006/relationships" id="260" r:id="R645b4ed18d6d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fd546ad924493" /><Relationship Type="http://schemas.openxmlformats.org/officeDocument/2006/relationships/slide" Target="/ppt/slides/slide1.xml" Id="R5b1af15992914d74" /><Relationship Type="http://schemas.openxmlformats.org/officeDocument/2006/relationships/slide" Target="/ppt/slides/slide2.xml" Id="R9786e8a3ae32419a" /><Relationship Type="http://schemas.openxmlformats.org/officeDocument/2006/relationships/slide" Target="/ppt/slides/slide3.xml" Id="R51b201ec370e4268" /><Relationship Type="http://schemas.openxmlformats.org/officeDocument/2006/relationships/slide" Target="/ppt/slides/slide4.xml" Id="R63c268fc86c54767" /><Relationship Type="http://schemas.openxmlformats.org/officeDocument/2006/relationships/slide" Target="/ppt/slides/slide5.xml" Id="R645b4ed18d6d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6d930736142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6cb6e4bb341cc" /><Relationship Type="http://schemas.openxmlformats.org/officeDocument/2006/relationships/theme" Target="/ppt/slideMasters/theme/theme1.xml" Id="R45aa843c246942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26cb6e4bb341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4dce4dfcb41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1e90072594e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8c5912aee40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0939da7d0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dff4f1d264d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AURSKOG-HØLAND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AURSKOG-HØLAND KOMMUNE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 85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postmottak@ahk.no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www.ahk.no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948 164 256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