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7604ef272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1a1ba4a854873"/>
  </p:sldMasterIdLst>
  <p:sldIdLst>
    <p:sldId xmlns:r="http://schemas.openxmlformats.org/officeDocument/2006/relationships" id="256" r:id="R139b55a23fe146b9"/>
    <p:sldId xmlns:r="http://schemas.openxmlformats.org/officeDocument/2006/relationships" id="257" r:id="R0afea597648a490d"/>
    <p:sldId xmlns:r="http://schemas.openxmlformats.org/officeDocument/2006/relationships" id="258" r:id="R872a71be435347b8"/>
    <p:sldId xmlns:r="http://schemas.openxmlformats.org/officeDocument/2006/relationships" id="259" r:id="Re97487f2b07148c2"/>
    <p:sldId xmlns:r="http://schemas.openxmlformats.org/officeDocument/2006/relationships" id="260" r:id="R7316c08e98e84569"/>
    <p:sldId xmlns:r="http://schemas.openxmlformats.org/officeDocument/2006/relationships" id="261" r:id="Reeef4c0ac4394c72"/>
    <p:sldId xmlns:r="http://schemas.openxmlformats.org/officeDocument/2006/relationships" id="262" r:id="R28cc862ca292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1a1ba4a854873" /><Relationship Type="http://schemas.openxmlformats.org/officeDocument/2006/relationships/slide" Target="/ppt/slides/slide1.xml" Id="R139b55a23fe146b9" /><Relationship Type="http://schemas.openxmlformats.org/officeDocument/2006/relationships/slide" Target="/ppt/slides/slide2.xml" Id="R0afea597648a490d" /><Relationship Type="http://schemas.openxmlformats.org/officeDocument/2006/relationships/slide" Target="/ppt/slides/slide3.xml" Id="R872a71be435347b8" /><Relationship Type="http://schemas.openxmlformats.org/officeDocument/2006/relationships/slide" Target="/ppt/slides/slide4.xml" Id="Re97487f2b07148c2" /><Relationship Type="http://schemas.openxmlformats.org/officeDocument/2006/relationships/slide" Target="/ppt/slides/slide5.xml" Id="R7316c08e98e84569" /><Relationship Type="http://schemas.openxmlformats.org/officeDocument/2006/relationships/slide" Target="/ppt/slides/slide6.xml" Id="Reeef4c0ac4394c72" /><Relationship Type="http://schemas.openxmlformats.org/officeDocument/2006/relationships/slide" Target="/ppt/slides/slide7.xml" Id="R28cc862ca292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439519d29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90418453b4d93" /><Relationship Type="http://schemas.openxmlformats.org/officeDocument/2006/relationships/theme" Target="/ppt/slideMasters/theme/theme1.xml" Id="Rfe67f9c66f0e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90418453b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fc74c2798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b7a926406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84916195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4e4146cfd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a9705bce1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a9d44f05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a612f5359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ECKHOLDT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ECKHOLDT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ECKHOLDT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ECKHOLDT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ECKHOLDT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ECKHOLDT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99 164 265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11 076 395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9 070 071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26 031 220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59 903 277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ECKHOLDT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KONSERNET MORTENSEN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BENTECK HOLDING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 HOLDING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PEVH INVEST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KOLLE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ECKHOLDT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57 29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948 191 660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ECKHOLDT AS</a:t>
            </a:r>
          </a:p>
        </p:txBody>
      </p:sp>
    </p:spTree>
  </p:cSld>
  <p:clrMapOvr>
    <a:masterClrMapping xmlns:a="http://schemas.openxmlformats.org/drawingml/2006/main"/>
  </p:clrMapOvr>
</p:sld>
</file>