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0d5f6c122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c784e6cb24d36"/>
  </p:sldMasterIdLst>
  <p:sldIdLst>
    <p:sldId xmlns:r="http://schemas.openxmlformats.org/officeDocument/2006/relationships" id="256" r:id="R991d0f70ce584c60"/>
    <p:sldId xmlns:r="http://schemas.openxmlformats.org/officeDocument/2006/relationships" id="257" r:id="Rbbd25ce493224ea7"/>
    <p:sldId xmlns:r="http://schemas.openxmlformats.org/officeDocument/2006/relationships" id="258" r:id="R3679834d05394fa1"/>
    <p:sldId xmlns:r="http://schemas.openxmlformats.org/officeDocument/2006/relationships" id="259" r:id="Rec3b99dc18d448ce"/>
    <p:sldId xmlns:r="http://schemas.openxmlformats.org/officeDocument/2006/relationships" id="260" r:id="R98c9d03f13984c41"/>
    <p:sldId xmlns:r="http://schemas.openxmlformats.org/officeDocument/2006/relationships" id="261" r:id="R4dbe8392d21b4f93"/>
    <p:sldId xmlns:r="http://schemas.openxmlformats.org/officeDocument/2006/relationships" id="262" r:id="Ra567b6f0609848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c784e6cb24d36" /><Relationship Type="http://schemas.openxmlformats.org/officeDocument/2006/relationships/slide" Target="/ppt/slides/slide1.xml" Id="R991d0f70ce584c60" /><Relationship Type="http://schemas.openxmlformats.org/officeDocument/2006/relationships/slide" Target="/ppt/slides/slide2.xml" Id="Rbbd25ce493224ea7" /><Relationship Type="http://schemas.openxmlformats.org/officeDocument/2006/relationships/slide" Target="/ppt/slides/slide3.xml" Id="R3679834d05394fa1" /><Relationship Type="http://schemas.openxmlformats.org/officeDocument/2006/relationships/slide" Target="/ppt/slides/slide4.xml" Id="Rec3b99dc18d448ce" /><Relationship Type="http://schemas.openxmlformats.org/officeDocument/2006/relationships/slide" Target="/ppt/slides/slide5.xml" Id="R98c9d03f13984c41" /><Relationship Type="http://schemas.openxmlformats.org/officeDocument/2006/relationships/slide" Target="/ppt/slides/slide6.xml" Id="R4dbe8392d21b4f93" /><Relationship Type="http://schemas.openxmlformats.org/officeDocument/2006/relationships/slide" Target="/ppt/slides/slide7.xml" Id="Ra567b6f0609848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e139b3e11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8af281ff44a5" /><Relationship Type="http://schemas.openxmlformats.org/officeDocument/2006/relationships/theme" Target="/ppt/slideMasters/theme/theme1.xml" Id="R0c6ffe164b23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28af281ff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95bc7282b41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13e4726f5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3f2677695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4a85e444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315e1ac8e44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ad6eba3ef41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b8c968e1d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ELEVATOR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ELEVATOR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ELEVATOR NORWAY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ELEVATOR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ELEVATOR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ELEVATOR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49 937 212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128 660 256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156 210 818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ELEVATOR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THYSSENKRUPP ELEVATOR (CENE) GMBH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ELEVATOR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948 236 907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ELEVATOR NORWAY HOLDING AS</a:t>
            </a:r>
          </a:p>
        </p:txBody>
      </p:sp>
    </p:spTree>
  </p:cSld>
  <p:clrMapOvr>
    <a:masterClrMapping xmlns:a="http://schemas.openxmlformats.org/drawingml/2006/main"/>
  </p:clrMapOvr>
</p:sld>
</file>