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758c734b149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2864ffb0d46c7"/>
  </p:sldMasterIdLst>
  <p:sldIdLst>
    <p:sldId xmlns:r="http://schemas.openxmlformats.org/officeDocument/2006/relationships" id="256" r:id="R3d2b1db31ad14f62"/>
    <p:sldId xmlns:r="http://schemas.openxmlformats.org/officeDocument/2006/relationships" id="257" r:id="R1d6e3dbafc1249d3"/>
    <p:sldId xmlns:r="http://schemas.openxmlformats.org/officeDocument/2006/relationships" id="258" r:id="R38beca8c7dbb4b13"/>
    <p:sldId xmlns:r="http://schemas.openxmlformats.org/officeDocument/2006/relationships" id="259" r:id="R5e51490ac9f84dce"/>
    <p:sldId xmlns:r="http://schemas.openxmlformats.org/officeDocument/2006/relationships" id="260" r:id="R4b37a3292c2b4896"/>
    <p:sldId xmlns:r="http://schemas.openxmlformats.org/officeDocument/2006/relationships" id="261" r:id="R8465a876f53c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2864ffb0d46c7" /><Relationship Type="http://schemas.openxmlformats.org/officeDocument/2006/relationships/slide" Target="/ppt/slides/slide1.xml" Id="R3d2b1db31ad14f62" /><Relationship Type="http://schemas.openxmlformats.org/officeDocument/2006/relationships/slide" Target="/ppt/slides/slide2.xml" Id="R1d6e3dbafc1249d3" /><Relationship Type="http://schemas.openxmlformats.org/officeDocument/2006/relationships/slide" Target="/ppt/slides/slide3.xml" Id="R38beca8c7dbb4b13" /><Relationship Type="http://schemas.openxmlformats.org/officeDocument/2006/relationships/slide" Target="/ppt/slides/slide4.xml" Id="R5e51490ac9f84dce" /><Relationship Type="http://schemas.openxmlformats.org/officeDocument/2006/relationships/slide" Target="/ppt/slides/slide5.xml" Id="R4b37a3292c2b4896" /><Relationship Type="http://schemas.openxmlformats.org/officeDocument/2006/relationships/slide" Target="/ppt/slides/slide6.xml" Id="R8465a876f53c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5fa276d1d4b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eaa09cb3d44ec" /><Relationship Type="http://schemas.openxmlformats.org/officeDocument/2006/relationships/theme" Target="/ppt/slideMasters/theme/theme1.xml" Id="R4ec0298d4c05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eaa09cb3d44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32382a5a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405fc6ca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183eead0b4c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b294f1a1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7eda6d60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7a6e68bae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