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8350b601a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00824276043c9"/>
  </p:sldMasterIdLst>
  <p:sldIdLst>
    <p:sldId xmlns:r="http://schemas.openxmlformats.org/officeDocument/2006/relationships" id="256" r:id="R80ebdd9477a64c96"/>
    <p:sldId xmlns:r="http://schemas.openxmlformats.org/officeDocument/2006/relationships" id="257" r:id="R77e4f0d73880471b"/>
    <p:sldId xmlns:r="http://schemas.openxmlformats.org/officeDocument/2006/relationships" id="258" r:id="R2412077cfea04857"/>
    <p:sldId xmlns:r="http://schemas.openxmlformats.org/officeDocument/2006/relationships" id="259" r:id="Ra1b09362f2c34f52"/>
    <p:sldId xmlns:r="http://schemas.openxmlformats.org/officeDocument/2006/relationships" id="260" r:id="R1c69e913f5bc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00824276043c9" /><Relationship Type="http://schemas.openxmlformats.org/officeDocument/2006/relationships/slide" Target="/ppt/slides/slide1.xml" Id="R80ebdd9477a64c96" /><Relationship Type="http://schemas.openxmlformats.org/officeDocument/2006/relationships/slide" Target="/ppt/slides/slide2.xml" Id="R77e4f0d73880471b" /><Relationship Type="http://schemas.openxmlformats.org/officeDocument/2006/relationships/slide" Target="/ppt/slides/slide3.xml" Id="R2412077cfea04857" /><Relationship Type="http://schemas.openxmlformats.org/officeDocument/2006/relationships/slide" Target="/ppt/slides/slide4.xml" Id="Ra1b09362f2c34f52" /><Relationship Type="http://schemas.openxmlformats.org/officeDocument/2006/relationships/slide" Target="/ppt/slides/slide5.xml" Id="R1c69e913f5bc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ee6599c4d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9ef0870a4a77" /><Relationship Type="http://schemas.openxmlformats.org/officeDocument/2006/relationships/theme" Target="/ppt/slideMasters/theme/theme1.xml" Id="Rf2ee79fe7d25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e9ef0870a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c39bfe32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5e3e4cc3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c7fac006b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159bb6e7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33f95e19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