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2e91a303c946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503811cde747a2"/>
  </p:sldMasterIdLst>
  <p:sldIdLst>
    <p:sldId xmlns:r="http://schemas.openxmlformats.org/officeDocument/2006/relationships" id="256" r:id="Re09c1ad96d93471f"/>
    <p:sldId xmlns:r="http://schemas.openxmlformats.org/officeDocument/2006/relationships" id="257" r:id="R196c2ee062d34978"/>
    <p:sldId xmlns:r="http://schemas.openxmlformats.org/officeDocument/2006/relationships" id="258" r:id="R97824dbc9f5d4811"/>
    <p:sldId xmlns:r="http://schemas.openxmlformats.org/officeDocument/2006/relationships" id="259" r:id="R7ab8abefb3394fcc"/>
    <p:sldId xmlns:r="http://schemas.openxmlformats.org/officeDocument/2006/relationships" id="260" r:id="R486e940b2d4547a2"/>
    <p:sldId xmlns:r="http://schemas.openxmlformats.org/officeDocument/2006/relationships" id="261" r:id="Rb1d5d58c20394b2d"/>
    <p:sldId xmlns:r="http://schemas.openxmlformats.org/officeDocument/2006/relationships" id="262" r:id="Rd653e298620948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03811cde747a2" /><Relationship Type="http://schemas.openxmlformats.org/officeDocument/2006/relationships/slide" Target="/ppt/slides/slide1.xml" Id="Re09c1ad96d93471f" /><Relationship Type="http://schemas.openxmlformats.org/officeDocument/2006/relationships/slide" Target="/ppt/slides/slide2.xml" Id="R196c2ee062d34978" /><Relationship Type="http://schemas.openxmlformats.org/officeDocument/2006/relationships/slide" Target="/ppt/slides/slide3.xml" Id="R97824dbc9f5d4811" /><Relationship Type="http://schemas.openxmlformats.org/officeDocument/2006/relationships/slide" Target="/ppt/slides/slide4.xml" Id="R7ab8abefb3394fcc" /><Relationship Type="http://schemas.openxmlformats.org/officeDocument/2006/relationships/slide" Target="/ppt/slides/slide5.xml" Id="R486e940b2d4547a2" /><Relationship Type="http://schemas.openxmlformats.org/officeDocument/2006/relationships/slide" Target="/ppt/slides/slide6.xml" Id="Rb1d5d58c20394b2d" /><Relationship Type="http://schemas.openxmlformats.org/officeDocument/2006/relationships/slide" Target="/ppt/slides/slide7.xml" Id="Rd653e298620948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201b7991514f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cccbf6a6e40d5" /><Relationship Type="http://schemas.openxmlformats.org/officeDocument/2006/relationships/theme" Target="/ppt/slideMasters/theme/theme1.xml" Id="Ra1ae2c296db348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dcccbf6a6e40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f631547494d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f58587cf142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f09769fad47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164a2c79a43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6c9d2c6994c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67e5df65f4c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9275545124a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 Elektriske Installasjon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Elektriske Installasjon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 Elektriske Installasjon A/S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Elektriske Installasjon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Elektriske Installasjon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Elektriske Installasjon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47 637 062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4 721 981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4 777 257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10 974 492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19 347 554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Elektriske Installasjon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 ELEKTRISKE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Elektriske Installasjon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Dynamitveien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86 05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firmapost@skiel.no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948 248 638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Elektriske Installasjon A/S</a:t>
            </a:r>
          </a:p>
        </p:txBody>
      </p:sp>
    </p:spTree>
  </p:cSld>
  <p:clrMapOvr>
    <a:masterClrMapping xmlns:a="http://schemas.openxmlformats.org/drawingml/2006/main"/>
  </p:clrMapOvr>
</p:sld>
</file>