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28737166b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1478b05da4644"/>
  </p:sldMasterIdLst>
  <p:sldIdLst>
    <p:sldId xmlns:r="http://schemas.openxmlformats.org/officeDocument/2006/relationships" id="256" r:id="R1461ccdd7cf24053"/>
    <p:sldId xmlns:r="http://schemas.openxmlformats.org/officeDocument/2006/relationships" id="257" r:id="Re28e745f64464634"/>
    <p:sldId xmlns:r="http://schemas.openxmlformats.org/officeDocument/2006/relationships" id="258" r:id="Rf816b1500afa4842"/>
    <p:sldId xmlns:r="http://schemas.openxmlformats.org/officeDocument/2006/relationships" id="259" r:id="Rb2fd0ff0ff8d4ace"/>
    <p:sldId xmlns:r="http://schemas.openxmlformats.org/officeDocument/2006/relationships" id="260" r:id="R8c44d137d304423b"/>
    <p:sldId xmlns:r="http://schemas.openxmlformats.org/officeDocument/2006/relationships" id="261" r:id="Rfa8e62b9770440db"/>
    <p:sldId xmlns:r="http://schemas.openxmlformats.org/officeDocument/2006/relationships" id="262" r:id="R27f1ccc84269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1478b05da4644" /><Relationship Type="http://schemas.openxmlformats.org/officeDocument/2006/relationships/slide" Target="/ppt/slides/slide1.xml" Id="R1461ccdd7cf24053" /><Relationship Type="http://schemas.openxmlformats.org/officeDocument/2006/relationships/slide" Target="/ppt/slides/slide2.xml" Id="Re28e745f64464634" /><Relationship Type="http://schemas.openxmlformats.org/officeDocument/2006/relationships/slide" Target="/ppt/slides/slide3.xml" Id="Rf816b1500afa4842" /><Relationship Type="http://schemas.openxmlformats.org/officeDocument/2006/relationships/slide" Target="/ppt/slides/slide4.xml" Id="Rb2fd0ff0ff8d4ace" /><Relationship Type="http://schemas.openxmlformats.org/officeDocument/2006/relationships/slide" Target="/ppt/slides/slide5.xml" Id="R8c44d137d304423b" /><Relationship Type="http://schemas.openxmlformats.org/officeDocument/2006/relationships/slide" Target="/ppt/slides/slide6.xml" Id="Rfa8e62b9770440db" /><Relationship Type="http://schemas.openxmlformats.org/officeDocument/2006/relationships/slide" Target="/ppt/slides/slide7.xml" Id="R27f1ccc84269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6387ab461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3300105d40ca" /><Relationship Type="http://schemas.openxmlformats.org/officeDocument/2006/relationships/theme" Target="/ppt/slideMasters/theme/theme1.xml" Id="Rea92d6cd79a9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33300105d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4caf5f80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35a6ba08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fba42635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e58480b7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a4501700f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60f62d64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1d0d2a269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PALLIN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37 460 625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17 108 728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PALLIN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Inges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73851524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post@pallin.no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948 266 970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PALLIN AS</a:t>
            </a:r>
          </a:p>
        </p:txBody>
      </p:sp>
    </p:spTree>
  </p:cSld>
  <p:clrMapOvr>
    <a:masterClrMapping xmlns:a="http://schemas.openxmlformats.org/drawingml/2006/main"/>
  </p:clrMapOvr>
</p:sld>
</file>