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3492a7373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67949def94eaf"/>
  </p:sldMasterIdLst>
  <p:sldIdLst>
    <p:sldId xmlns:r="http://schemas.openxmlformats.org/officeDocument/2006/relationships" id="256" r:id="R60e76e44efc64a2b"/>
    <p:sldId xmlns:r="http://schemas.openxmlformats.org/officeDocument/2006/relationships" id="257" r:id="Rfe0598d649864b69"/>
    <p:sldId xmlns:r="http://schemas.openxmlformats.org/officeDocument/2006/relationships" id="258" r:id="R7c0260635c6a4da4"/>
    <p:sldId xmlns:r="http://schemas.openxmlformats.org/officeDocument/2006/relationships" id="259" r:id="Rb451dec13ded419f"/>
    <p:sldId xmlns:r="http://schemas.openxmlformats.org/officeDocument/2006/relationships" id="260" r:id="Rf959ab06be034102"/>
    <p:sldId xmlns:r="http://schemas.openxmlformats.org/officeDocument/2006/relationships" id="261" r:id="R019b392d41ca4913"/>
    <p:sldId xmlns:r="http://schemas.openxmlformats.org/officeDocument/2006/relationships" id="262" r:id="Rdbf573906b6d4f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67949def94eaf" /><Relationship Type="http://schemas.openxmlformats.org/officeDocument/2006/relationships/slide" Target="/ppt/slides/slide1.xml" Id="R60e76e44efc64a2b" /><Relationship Type="http://schemas.openxmlformats.org/officeDocument/2006/relationships/slide" Target="/ppt/slides/slide2.xml" Id="Rfe0598d649864b69" /><Relationship Type="http://schemas.openxmlformats.org/officeDocument/2006/relationships/slide" Target="/ppt/slides/slide3.xml" Id="R7c0260635c6a4da4" /><Relationship Type="http://schemas.openxmlformats.org/officeDocument/2006/relationships/slide" Target="/ppt/slides/slide4.xml" Id="Rb451dec13ded419f" /><Relationship Type="http://schemas.openxmlformats.org/officeDocument/2006/relationships/slide" Target="/ppt/slides/slide5.xml" Id="Rf959ab06be034102" /><Relationship Type="http://schemas.openxmlformats.org/officeDocument/2006/relationships/slide" Target="/ppt/slides/slide6.xml" Id="R019b392d41ca4913" /><Relationship Type="http://schemas.openxmlformats.org/officeDocument/2006/relationships/slide" Target="/ppt/slides/slide7.xml" Id="Rdbf573906b6d4f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eb51e2adf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82a881bb9449a" /><Relationship Type="http://schemas.openxmlformats.org/officeDocument/2006/relationships/theme" Target="/ppt/slideMasters/theme/theme1.xml" Id="R12dc9052b10f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82a881bb944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6686331d40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a0f2cb9a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40f07a2d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54abacdb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7401bd9b5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487dda496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4ed7012545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SKIBS AS ANOD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SKIBS AS ANOD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37 046 791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40 216 740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ODFJELL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948 312 581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SKIBS AS ANOD</a:t>
            </a:r>
          </a:p>
        </p:txBody>
      </p:sp>
    </p:spTree>
  </p:cSld>
  <p:clrMapOvr>
    <a:masterClrMapping xmlns:a="http://schemas.openxmlformats.org/drawingml/2006/main"/>
  </p:clrMapOvr>
</p:sld>
</file>