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425ba11b6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16aa022854e0a"/>
  </p:sldMasterIdLst>
  <p:sldIdLst>
    <p:sldId xmlns:r="http://schemas.openxmlformats.org/officeDocument/2006/relationships" id="256" r:id="Rdcb38b8287a54739"/>
    <p:sldId xmlns:r="http://schemas.openxmlformats.org/officeDocument/2006/relationships" id="257" r:id="R6835e828821a40c1"/>
    <p:sldId xmlns:r="http://schemas.openxmlformats.org/officeDocument/2006/relationships" id="258" r:id="Rff1c15ce4eb04ab3"/>
    <p:sldId xmlns:r="http://schemas.openxmlformats.org/officeDocument/2006/relationships" id="259" r:id="R553af4f386e446cc"/>
    <p:sldId xmlns:r="http://schemas.openxmlformats.org/officeDocument/2006/relationships" id="260" r:id="Rbd162d19e5184f38"/>
    <p:sldId xmlns:r="http://schemas.openxmlformats.org/officeDocument/2006/relationships" id="261" r:id="R10f9a19bd28e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16aa022854e0a" /><Relationship Type="http://schemas.openxmlformats.org/officeDocument/2006/relationships/slide" Target="/ppt/slides/slide1.xml" Id="Rdcb38b8287a54739" /><Relationship Type="http://schemas.openxmlformats.org/officeDocument/2006/relationships/slide" Target="/ppt/slides/slide2.xml" Id="R6835e828821a40c1" /><Relationship Type="http://schemas.openxmlformats.org/officeDocument/2006/relationships/slide" Target="/ppt/slides/slide3.xml" Id="Rff1c15ce4eb04ab3" /><Relationship Type="http://schemas.openxmlformats.org/officeDocument/2006/relationships/slide" Target="/ppt/slides/slide4.xml" Id="R553af4f386e446cc" /><Relationship Type="http://schemas.openxmlformats.org/officeDocument/2006/relationships/slide" Target="/ppt/slides/slide5.xml" Id="Rbd162d19e5184f38" /><Relationship Type="http://schemas.openxmlformats.org/officeDocument/2006/relationships/slide" Target="/ppt/slides/slide6.xml" Id="R10f9a19bd28e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8ddd30f56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c335d1ec4841" /><Relationship Type="http://schemas.openxmlformats.org/officeDocument/2006/relationships/theme" Target="/ppt/slideMasters/theme/theme1.xml" Id="R98bbd856c9ad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fc335d1ec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bcc3021d8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acac15a0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8fd710b5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11b7f31d9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c014364d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91bcaa982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 TILLY GRIMSRUD &amp; CO.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TILLY GRIMSRUD &amp; CO.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70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www.bakertilly.no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948 315 963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