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1a30d11fd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2bd70eecc44a34"/>
  </p:sldMasterIdLst>
  <p:sldIdLst>
    <p:sldId xmlns:r="http://schemas.openxmlformats.org/officeDocument/2006/relationships" id="256" r:id="R8045fe4b156b4e41"/>
    <p:sldId xmlns:r="http://schemas.openxmlformats.org/officeDocument/2006/relationships" id="257" r:id="Rec4679d5b1d340c9"/>
    <p:sldId xmlns:r="http://schemas.openxmlformats.org/officeDocument/2006/relationships" id="258" r:id="R662ae74801da4321"/>
    <p:sldId xmlns:r="http://schemas.openxmlformats.org/officeDocument/2006/relationships" id="259" r:id="R6d24fcda2676408e"/>
    <p:sldId xmlns:r="http://schemas.openxmlformats.org/officeDocument/2006/relationships" id="260" r:id="R8e2672ebcb684156"/>
    <p:sldId xmlns:r="http://schemas.openxmlformats.org/officeDocument/2006/relationships" id="261" r:id="R50dd391395d842a5"/>
    <p:sldId xmlns:r="http://schemas.openxmlformats.org/officeDocument/2006/relationships" id="262" r:id="Rfbb45df6bd8e41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bd70eecc44a34" /><Relationship Type="http://schemas.openxmlformats.org/officeDocument/2006/relationships/slide" Target="/ppt/slides/slide1.xml" Id="R8045fe4b156b4e41" /><Relationship Type="http://schemas.openxmlformats.org/officeDocument/2006/relationships/slide" Target="/ppt/slides/slide2.xml" Id="Rec4679d5b1d340c9" /><Relationship Type="http://schemas.openxmlformats.org/officeDocument/2006/relationships/slide" Target="/ppt/slides/slide3.xml" Id="R662ae74801da4321" /><Relationship Type="http://schemas.openxmlformats.org/officeDocument/2006/relationships/slide" Target="/ppt/slides/slide4.xml" Id="R6d24fcda2676408e" /><Relationship Type="http://schemas.openxmlformats.org/officeDocument/2006/relationships/slide" Target="/ppt/slides/slide5.xml" Id="R8e2672ebcb684156" /><Relationship Type="http://schemas.openxmlformats.org/officeDocument/2006/relationships/slide" Target="/ppt/slides/slide6.xml" Id="R50dd391395d842a5" /><Relationship Type="http://schemas.openxmlformats.org/officeDocument/2006/relationships/slide" Target="/ppt/slides/slide7.xml" Id="Rfbb45df6bd8e41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d36bd7186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0e8c339df4931" /><Relationship Type="http://schemas.openxmlformats.org/officeDocument/2006/relationships/theme" Target="/ppt/slideMasters/theme/theme1.xml" Id="R2ad99d326187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0e8c339df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f699faefe42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27a9890c54e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17b71d335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b3bd428ca48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153b29c554f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7e47b87ee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984bdccf6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CRAMO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CRAMO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968 840 000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−110 357 000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81 084 000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1 962 435 000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CRAMO OYJ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Smalvollveien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37 55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info@cramo.no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www.cramo.no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948 334 534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CRAMO AS</a:t>
            </a:r>
          </a:p>
        </p:txBody>
      </p:sp>
    </p:spTree>
  </p:cSld>
  <p:clrMapOvr>
    <a:masterClrMapping xmlns:a="http://schemas.openxmlformats.org/drawingml/2006/main"/>
  </p:clrMapOvr>
</p:sld>
</file>