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678c746f574a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25b240d41d4ca3"/>
  </p:sldMasterIdLst>
  <p:sldIdLst>
    <p:sldId xmlns:r="http://schemas.openxmlformats.org/officeDocument/2006/relationships" id="256" r:id="R73d1fc7480e8414a"/>
    <p:sldId xmlns:r="http://schemas.openxmlformats.org/officeDocument/2006/relationships" id="257" r:id="Rd84e2d1e35664b4a"/>
    <p:sldId xmlns:r="http://schemas.openxmlformats.org/officeDocument/2006/relationships" id="258" r:id="R229def46f66d43ce"/>
    <p:sldId xmlns:r="http://schemas.openxmlformats.org/officeDocument/2006/relationships" id="259" r:id="R88fa9dad34a74ee8"/>
    <p:sldId xmlns:r="http://schemas.openxmlformats.org/officeDocument/2006/relationships" id="260" r:id="Ra1b9c08e2f064a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5b240d41d4ca3" /><Relationship Type="http://schemas.openxmlformats.org/officeDocument/2006/relationships/slide" Target="/ppt/slides/slide1.xml" Id="R73d1fc7480e8414a" /><Relationship Type="http://schemas.openxmlformats.org/officeDocument/2006/relationships/slide" Target="/ppt/slides/slide2.xml" Id="Rd84e2d1e35664b4a" /><Relationship Type="http://schemas.openxmlformats.org/officeDocument/2006/relationships/slide" Target="/ppt/slides/slide3.xml" Id="R229def46f66d43ce" /><Relationship Type="http://schemas.openxmlformats.org/officeDocument/2006/relationships/slide" Target="/ppt/slides/slide4.xml" Id="R88fa9dad34a74ee8" /><Relationship Type="http://schemas.openxmlformats.org/officeDocument/2006/relationships/slide" Target="/ppt/slides/slide5.xml" Id="Ra1b9c08e2f064a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d10a35d9774e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7262a56414732" /><Relationship Type="http://schemas.openxmlformats.org/officeDocument/2006/relationships/theme" Target="/ppt/slideMasters/theme/theme1.xml" Id="Rbd1680ec42ba43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b7262a564147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9c63bc3e343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93fd06d0441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77b00390d46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717ac9b9240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0e952575f43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AUSTRHEIM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AUSTRHEIM KOMMUNE ble etablert [år] og holder til i Austrheim.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Sætremarka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5943 Austrheim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post@austrheim.kommune.no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www.austrheim.kommune.no/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948 350 823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