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152803d9b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71543ccf44aca"/>
  </p:sldMasterIdLst>
  <p:sldIdLst>
    <p:sldId xmlns:r="http://schemas.openxmlformats.org/officeDocument/2006/relationships" id="256" r:id="R3905af5d1dd94918"/>
    <p:sldId xmlns:r="http://schemas.openxmlformats.org/officeDocument/2006/relationships" id="257" r:id="R90580ecbe1094dfb"/>
    <p:sldId xmlns:r="http://schemas.openxmlformats.org/officeDocument/2006/relationships" id="258" r:id="Reba48c661e664019"/>
    <p:sldId xmlns:r="http://schemas.openxmlformats.org/officeDocument/2006/relationships" id="259" r:id="Rec5b9caf744e4d77"/>
    <p:sldId xmlns:r="http://schemas.openxmlformats.org/officeDocument/2006/relationships" id="260" r:id="R47a2213206b14560"/>
    <p:sldId xmlns:r="http://schemas.openxmlformats.org/officeDocument/2006/relationships" id="261" r:id="R3fefae1e49c7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71543ccf44aca" /><Relationship Type="http://schemas.openxmlformats.org/officeDocument/2006/relationships/slide" Target="/ppt/slides/slide1.xml" Id="R3905af5d1dd94918" /><Relationship Type="http://schemas.openxmlformats.org/officeDocument/2006/relationships/slide" Target="/ppt/slides/slide2.xml" Id="R90580ecbe1094dfb" /><Relationship Type="http://schemas.openxmlformats.org/officeDocument/2006/relationships/slide" Target="/ppt/slides/slide3.xml" Id="Reba48c661e664019" /><Relationship Type="http://schemas.openxmlformats.org/officeDocument/2006/relationships/slide" Target="/ppt/slides/slide4.xml" Id="Rec5b9caf744e4d77" /><Relationship Type="http://schemas.openxmlformats.org/officeDocument/2006/relationships/slide" Target="/ppt/slides/slide5.xml" Id="R47a2213206b14560" /><Relationship Type="http://schemas.openxmlformats.org/officeDocument/2006/relationships/slide" Target="/ppt/slides/slide6.xml" Id="R3fefae1e49c7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d9ed8e847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3dd6cfcf4e56" /><Relationship Type="http://schemas.openxmlformats.org/officeDocument/2006/relationships/theme" Target="/ppt/slideMasters/theme/theme1.xml" Id="R47bddb38f9d3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03dd6cfcf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25efa966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11b2b570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e813cfbf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43afc154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c46d25fd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a146860e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 KRISTIANSUND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 KRISTIANSUND BOLIGBYGGELAG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22 159 103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9 758 627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21 367 335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948 394 928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 KRISTIANSUND BOLIGBYGGELAG</a:t>
            </a:r>
          </a:p>
        </p:txBody>
      </p:sp>
    </p:spTree>
  </p:cSld>
  <p:clrMapOvr>
    <a:masterClrMapping xmlns:a="http://schemas.openxmlformats.org/drawingml/2006/main"/>
  </p:clrMapOvr>
</p:sld>
</file>