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dd05b06c2645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23a0c1762b47fd"/>
  </p:sldMasterIdLst>
  <p:sldIdLst>
    <p:sldId xmlns:r="http://schemas.openxmlformats.org/officeDocument/2006/relationships" id="256" r:id="Ra11ccc6be3f44a0c"/>
    <p:sldId xmlns:r="http://schemas.openxmlformats.org/officeDocument/2006/relationships" id="257" r:id="R241e763af4164a35"/>
    <p:sldId xmlns:r="http://schemas.openxmlformats.org/officeDocument/2006/relationships" id="258" r:id="Rf4dc123a9255460c"/>
    <p:sldId xmlns:r="http://schemas.openxmlformats.org/officeDocument/2006/relationships" id="259" r:id="R7bce477ce2444b55"/>
    <p:sldId xmlns:r="http://schemas.openxmlformats.org/officeDocument/2006/relationships" id="260" r:id="Rdb20fbdbccde47f0"/>
    <p:sldId xmlns:r="http://schemas.openxmlformats.org/officeDocument/2006/relationships" id="261" r:id="R8a9c40268790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3a0c1762b47fd" /><Relationship Type="http://schemas.openxmlformats.org/officeDocument/2006/relationships/slide" Target="/ppt/slides/slide1.xml" Id="Ra11ccc6be3f44a0c" /><Relationship Type="http://schemas.openxmlformats.org/officeDocument/2006/relationships/slide" Target="/ppt/slides/slide2.xml" Id="R241e763af4164a35" /><Relationship Type="http://schemas.openxmlformats.org/officeDocument/2006/relationships/slide" Target="/ppt/slides/slide3.xml" Id="Rf4dc123a9255460c" /><Relationship Type="http://schemas.openxmlformats.org/officeDocument/2006/relationships/slide" Target="/ppt/slides/slide4.xml" Id="R7bce477ce2444b55" /><Relationship Type="http://schemas.openxmlformats.org/officeDocument/2006/relationships/slide" Target="/ppt/slides/slide5.xml" Id="Rdb20fbdbccde47f0" /><Relationship Type="http://schemas.openxmlformats.org/officeDocument/2006/relationships/slide" Target="/ppt/slides/slide6.xml" Id="R8a9c40268790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d489f77ab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e391d157b455d" /><Relationship Type="http://schemas.openxmlformats.org/officeDocument/2006/relationships/theme" Target="/ppt/slideMasters/theme/theme1.xml" Id="Rb9824339c84740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e391d157b45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1a3f6efa3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64c094431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d8fe9570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38cfcd46b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ea6e8f76a47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0ce6847f9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HANDELSLAG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HANDELSLAG SA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137 551 811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5 053 430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7 549 886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56 563 120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80 576 397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post@geilohandelslag.no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948 461 064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HANDELSLAG SA</a:t>
            </a:r>
          </a:p>
        </p:txBody>
      </p:sp>
    </p:spTree>
  </p:cSld>
  <p:clrMapOvr>
    <a:masterClrMapping xmlns:a="http://schemas.openxmlformats.org/drawingml/2006/main"/>
  </p:clrMapOvr>
</p:sld>
</file>