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f2167a5c5044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a92abc6fcb47a0"/>
  </p:sldMasterIdLst>
  <p:sldIdLst>
    <p:sldId xmlns:r="http://schemas.openxmlformats.org/officeDocument/2006/relationships" id="256" r:id="R7f80147b17f24bfd"/>
    <p:sldId xmlns:r="http://schemas.openxmlformats.org/officeDocument/2006/relationships" id="257" r:id="R66f06194dc2947c4"/>
    <p:sldId xmlns:r="http://schemas.openxmlformats.org/officeDocument/2006/relationships" id="258" r:id="Rb38ef8c1737d4c1e"/>
    <p:sldId xmlns:r="http://schemas.openxmlformats.org/officeDocument/2006/relationships" id="259" r:id="Rf1226023748641bb"/>
    <p:sldId xmlns:r="http://schemas.openxmlformats.org/officeDocument/2006/relationships" id="260" r:id="Rc987fd7cbe404314"/>
    <p:sldId xmlns:r="http://schemas.openxmlformats.org/officeDocument/2006/relationships" id="261" r:id="R70bbafcdf7104a93"/>
    <p:sldId xmlns:r="http://schemas.openxmlformats.org/officeDocument/2006/relationships" id="262" r:id="Ra68f748bc2ac4a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92abc6fcb47a0" /><Relationship Type="http://schemas.openxmlformats.org/officeDocument/2006/relationships/slide" Target="/ppt/slides/slide1.xml" Id="R7f80147b17f24bfd" /><Relationship Type="http://schemas.openxmlformats.org/officeDocument/2006/relationships/slide" Target="/ppt/slides/slide2.xml" Id="R66f06194dc2947c4" /><Relationship Type="http://schemas.openxmlformats.org/officeDocument/2006/relationships/slide" Target="/ppt/slides/slide3.xml" Id="Rb38ef8c1737d4c1e" /><Relationship Type="http://schemas.openxmlformats.org/officeDocument/2006/relationships/slide" Target="/ppt/slides/slide4.xml" Id="Rf1226023748641bb" /><Relationship Type="http://schemas.openxmlformats.org/officeDocument/2006/relationships/slide" Target="/ppt/slides/slide5.xml" Id="Rc987fd7cbe404314" /><Relationship Type="http://schemas.openxmlformats.org/officeDocument/2006/relationships/slide" Target="/ppt/slides/slide6.xml" Id="R70bbafcdf7104a93" /><Relationship Type="http://schemas.openxmlformats.org/officeDocument/2006/relationships/slide" Target="/ppt/slides/slide7.xml" Id="Ra68f748bc2ac4a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954a31c344a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ba4944cb740c3" /><Relationship Type="http://schemas.openxmlformats.org/officeDocument/2006/relationships/theme" Target="/ppt/slideMasters/theme/theme1.xml" Id="R8cb98641076a49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9ba4944cb740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6b9742f8f4d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dc8faf1cb4d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366bbe3fa42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db98ac68a43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df22dc57146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39730e8654a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41551d80c43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NORGESHUS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148 246 303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10 215 612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8 956 218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38 064 967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90 091 492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NORGESHUS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Bortens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69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resepsjon@norgeshus.no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948 490 412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AS</a:t>
            </a:r>
          </a:p>
        </p:txBody>
      </p:sp>
    </p:spTree>
  </p:cSld>
  <p:clrMapOvr>
    <a:masterClrMapping xmlns:a="http://schemas.openxmlformats.org/drawingml/2006/main"/>
  </p:clrMapOvr>
</p:sld>
</file>