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332ef6d07642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b0573070b04180"/>
  </p:sldMasterIdLst>
  <p:sldIdLst>
    <p:sldId xmlns:r="http://schemas.openxmlformats.org/officeDocument/2006/relationships" id="256" r:id="R4ec9ceb5371544c3"/>
    <p:sldId xmlns:r="http://schemas.openxmlformats.org/officeDocument/2006/relationships" id="257" r:id="Rd191e07dda9f4b83"/>
    <p:sldId xmlns:r="http://schemas.openxmlformats.org/officeDocument/2006/relationships" id="258" r:id="R89fe2e3670244e3d"/>
    <p:sldId xmlns:r="http://schemas.openxmlformats.org/officeDocument/2006/relationships" id="259" r:id="R9b8b78eff9f84df1"/>
    <p:sldId xmlns:r="http://schemas.openxmlformats.org/officeDocument/2006/relationships" id="260" r:id="Ra32474ca67bb402e"/>
    <p:sldId xmlns:r="http://schemas.openxmlformats.org/officeDocument/2006/relationships" id="261" r:id="Rdffe59ae96f841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0573070b04180" /><Relationship Type="http://schemas.openxmlformats.org/officeDocument/2006/relationships/slide" Target="/ppt/slides/slide1.xml" Id="R4ec9ceb5371544c3" /><Relationship Type="http://schemas.openxmlformats.org/officeDocument/2006/relationships/slide" Target="/ppt/slides/slide2.xml" Id="Rd191e07dda9f4b83" /><Relationship Type="http://schemas.openxmlformats.org/officeDocument/2006/relationships/slide" Target="/ppt/slides/slide3.xml" Id="R89fe2e3670244e3d" /><Relationship Type="http://schemas.openxmlformats.org/officeDocument/2006/relationships/slide" Target="/ppt/slides/slide4.xml" Id="R9b8b78eff9f84df1" /><Relationship Type="http://schemas.openxmlformats.org/officeDocument/2006/relationships/slide" Target="/ppt/slides/slide5.xml" Id="Ra32474ca67bb402e" /><Relationship Type="http://schemas.openxmlformats.org/officeDocument/2006/relationships/slide" Target="/ppt/slides/slide6.xml" Id="Rdffe59ae96f841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46040c76d47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839677a894585" /><Relationship Type="http://schemas.openxmlformats.org/officeDocument/2006/relationships/theme" Target="/ppt/slideMasters/theme/theme1.xml" Id="Re6ab0c6db91b48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0839677a8945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dc127266d4c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96e6490854c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75ad00ced4c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f5eed7d9342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a7bbaa6844d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6d0c4592141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NORD-ØSTERDAL KRAFTLAG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NORD-ØSTERDAL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NORD-ØSTERDAL KRAFTLAG SA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NORD-ØSTERDAL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NORD-ØSTERDAL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NORD-ØSTERDAL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711 313 000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806 336 000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NORD-ØSTERDAL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62480100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948 526 786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NORD-ØSTERDAL KRAFTLAG SA</a:t>
            </a:r>
          </a:p>
        </p:txBody>
      </p:sp>
    </p:spTree>
  </p:cSld>
  <p:clrMapOvr>
    <a:masterClrMapping xmlns:a="http://schemas.openxmlformats.org/drawingml/2006/main"/>
  </p:clrMapOvr>
</p:sld>
</file>