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0aae907e2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c7154bc9d4dfd"/>
  </p:sldMasterIdLst>
  <p:sldIdLst>
    <p:sldId xmlns:r="http://schemas.openxmlformats.org/officeDocument/2006/relationships" id="256" r:id="R8c71141dc4ef456d"/>
    <p:sldId xmlns:r="http://schemas.openxmlformats.org/officeDocument/2006/relationships" id="257" r:id="R4b1170a1fa374aec"/>
    <p:sldId xmlns:r="http://schemas.openxmlformats.org/officeDocument/2006/relationships" id="258" r:id="R6a3652264a684b0f"/>
    <p:sldId xmlns:r="http://schemas.openxmlformats.org/officeDocument/2006/relationships" id="259" r:id="R147a7137ff9b4e60"/>
    <p:sldId xmlns:r="http://schemas.openxmlformats.org/officeDocument/2006/relationships" id="260" r:id="R644df04169dc4009"/>
    <p:sldId xmlns:r="http://schemas.openxmlformats.org/officeDocument/2006/relationships" id="261" r:id="Raffde5e7537d40f1"/>
    <p:sldId xmlns:r="http://schemas.openxmlformats.org/officeDocument/2006/relationships" id="262" r:id="Rdc8800147a0b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c7154bc9d4dfd" /><Relationship Type="http://schemas.openxmlformats.org/officeDocument/2006/relationships/slide" Target="/ppt/slides/slide1.xml" Id="R8c71141dc4ef456d" /><Relationship Type="http://schemas.openxmlformats.org/officeDocument/2006/relationships/slide" Target="/ppt/slides/slide2.xml" Id="R4b1170a1fa374aec" /><Relationship Type="http://schemas.openxmlformats.org/officeDocument/2006/relationships/slide" Target="/ppt/slides/slide3.xml" Id="R6a3652264a684b0f" /><Relationship Type="http://schemas.openxmlformats.org/officeDocument/2006/relationships/slide" Target="/ppt/slides/slide4.xml" Id="R147a7137ff9b4e60" /><Relationship Type="http://schemas.openxmlformats.org/officeDocument/2006/relationships/slide" Target="/ppt/slides/slide5.xml" Id="R644df04169dc4009" /><Relationship Type="http://schemas.openxmlformats.org/officeDocument/2006/relationships/slide" Target="/ppt/slides/slide6.xml" Id="Raffde5e7537d40f1" /><Relationship Type="http://schemas.openxmlformats.org/officeDocument/2006/relationships/slide" Target="/ppt/slides/slide7.xml" Id="Rdc8800147a0b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f057e6ace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7702688e64157" /><Relationship Type="http://schemas.openxmlformats.org/officeDocument/2006/relationships/theme" Target="/ppt/slideMasters/theme/theme1.xml" Id="R3981375a8542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7702688e6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dda567cdf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78c6429c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fa525c79f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7c674a6f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0c7549038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2e2f9c31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952deabd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TRIBO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7 916 089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5 120 320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GUNDEID TOM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Lommedalsveien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948 651 262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TRIBO AS</a:t>
            </a:r>
          </a:p>
        </p:txBody>
      </p:sp>
    </p:spTree>
  </p:cSld>
  <p:clrMapOvr>
    <a:masterClrMapping xmlns:a="http://schemas.openxmlformats.org/drawingml/2006/main"/>
  </p:clrMapOvr>
</p:sld>
</file>