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1270cbba3f49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b04c9f58fa4cf4"/>
  </p:sldMasterIdLst>
  <p:sldIdLst>
    <p:sldId xmlns:r="http://schemas.openxmlformats.org/officeDocument/2006/relationships" id="256" r:id="R6b313b89496c4285"/>
    <p:sldId xmlns:r="http://schemas.openxmlformats.org/officeDocument/2006/relationships" id="257" r:id="R318fd43441c34615"/>
    <p:sldId xmlns:r="http://schemas.openxmlformats.org/officeDocument/2006/relationships" id="258" r:id="Rb14bb9e9da0e47be"/>
    <p:sldId xmlns:r="http://schemas.openxmlformats.org/officeDocument/2006/relationships" id="259" r:id="Rb0635d51972e4aad"/>
    <p:sldId xmlns:r="http://schemas.openxmlformats.org/officeDocument/2006/relationships" id="260" r:id="Rce6cf68376624e54"/>
    <p:sldId xmlns:r="http://schemas.openxmlformats.org/officeDocument/2006/relationships" id="261" r:id="R9d825d342aeb40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b04c9f58fa4cf4" /><Relationship Type="http://schemas.openxmlformats.org/officeDocument/2006/relationships/slide" Target="/ppt/slides/slide1.xml" Id="R6b313b89496c4285" /><Relationship Type="http://schemas.openxmlformats.org/officeDocument/2006/relationships/slide" Target="/ppt/slides/slide2.xml" Id="R318fd43441c34615" /><Relationship Type="http://schemas.openxmlformats.org/officeDocument/2006/relationships/slide" Target="/ppt/slides/slide3.xml" Id="Rb14bb9e9da0e47be" /><Relationship Type="http://schemas.openxmlformats.org/officeDocument/2006/relationships/slide" Target="/ppt/slides/slide4.xml" Id="Rb0635d51972e4aad" /><Relationship Type="http://schemas.openxmlformats.org/officeDocument/2006/relationships/slide" Target="/ppt/slides/slide5.xml" Id="Rce6cf68376624e54" /><Relationship Type="http://schemas.openxmlformats.org/officeDocument/2006/relationships/slide" Target="/ppt/slides/slide6.xml" Id="R9d825d342aeb40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408e5f102344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7852272bc4231" /><Relationship Type="http://schemas.openxmlformats.org/officeDocument/2006/relationships/theme" Target="/ppt/slideMasters/theme/theme1.xml" Id="R5d919a3e6da047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07852272bc42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e05ec557041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5718ecf184a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e9564008a42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062c51d7c4b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75f1a403c42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7d81d1b504a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KREDITORFORENINGEN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KREDITORFORENINGEN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KREDITORFORENINGEN SA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KREDITORFORENINGEN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KREDITORFORENINGEN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KREDITORFORENINGEN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86 145 779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−3 606 362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1 714 006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65 269 792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82 587 870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KREDITORFORENINGEN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Bomvegen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7725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02456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kontakt@kred.no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www.kred.no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948 678 829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KREDITORFORENINGEN SA</a:t>
            </a:r>
          </a:p>
        </p:txBody>
      </p:sp>
    </p:spTree>
  </p:cSld>
  <p:clrMapOvr>
    <a:masterClrMapping xmlns:a="http://schemas.openxmlformats.org/drawingml/2006/main"/>
  </p:clrMapOvr>
</p:sld>
</file>