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91ab10e9b3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b5f580c274fd4"/>
  </p:sldMasterIdLst>
  <p:sldIdLst>
    <p:sldId xmlns:r="http://schemas.openxmlformats.org/officeDocument/2006/relationships" id="256" r:id="R66cdb3f8d9124a6d"/>
    <p:sldId xmlns:r="http://schemas.openxmlformats.org/officeDocument/2006/relationships" id="257" r:id="Rc95697d3df034af6"/>
    <p:sldId xmlns:r="http://schemas.openxmlformats.org/officeDocument/2006/relationships" id="258" r:id="R6580a617da0e4556"/>
    <p:sldId xmlns:r="http://schemas.openxmlformats.org/officeDocument/2006/relationships" id="259" r:id="R4e8936a91b004b4e"/>
    <p:sldId xmlns:r="http://schemas.openxmlformats.org/officeDocument/2006/relationships" id="260" r:id="R4f69ca6113134c60"/>
    <p:sldId xmlns:r="http://schemas.openxmlformats.org/officeDocument/2006/relationships" id="261" r:id="R1b4429c333974378"/>
    <p:sldId xmlns:r="http://schemas.openxmlformats.org/officeDocument/2006/relationships" id="262" r:id="Rdf8db7b0df78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b5f580c274fd4" /><Relationship Type="http://schemas.openxmlformats.org/officeDocument/2006/relationships/slide" Target="/ppt/slides/slide1.xml" Id="R66cdb3f8d9124a6d" /><Relationship Type="http://schemas.openxmlformats.org/officeDocument/2006/relationships/slide" Target="/ppt/slides/slide2.xml" Id="Rc95697d3df034af6" /><Relationship Type="http://schemas.openxmlformats.org/officeDocument/2006/relationships/slide" Target="/ppt/slides/slide3.xml" Id="R6580a617da0e4556" /><Relationship Type="http://schemas.openxmlformats.org/officeDocument/2006/relationships/slide" Target="/ppt/slides/slide4.xml" Id="R4e8936a91b004b4e" /><Relationship Type="http://schemas.openxmlformats.org/officeDocument/2006/relationships/slide" Target="/ppt/slides/slide5.xml" Id="R4f69ca6113134c60" /><Relationship Type="http://schemas.openxmlformats.org/officeDocument/2006/relationships/slide" Target="/ppt/slides/slide6.xml" Id="R1b4429c333974378" /><Relationship Type="http://schemas.openxmlformats.org/officeDocument/2006/relationships/slide" Target="/ppt/slides/slide7.xml" Id="Rdf8db7b0df78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3e0854a42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e130ed3b8474a" /><Relationship Type="http://schemas.openxmlformats.org/officeDocument/2006/relationships/theme" Target="/ppt/slideMasters/theme/theme1.xml" Id="R090af214ff92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e130ed3b8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5e8e4fa8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9306ee64f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60371a06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5861145b8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d73f27936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ca3a89b33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ab21ed183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SKAARET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SKAARET AGENTUR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6 033 954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OTTAR SKAARET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Drengsrudbekken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17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per@skaaret.no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948 737 221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AGENTUR AS</a:t>
            </a:r>
          </a:p>
        </p:txBody>
      </p:sp>
    </p:spTree>
  </p:cSld>
  <p:clrMapOvr>
    <a:masterClrMapping xmlns:a="http://schemas.openxmlformats.org/drawingml/2006/main"/>
  </p:clrMapOvr>
</p:sld>
</file>