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8a832c037d47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b69381ba78427a"/>
  </p:sldMasterIdLst>
  <p:sldIdLst>
    <p:sldId xmlns:r="http://schemas.openxmlformats.org/officeDocument/2006/relationships" id="256" r:id="Rfe09bcc64fd44a48"/>
    <p:sldId xmlns:r="http://schemas.openxmlformats.org/officeDocument/2006/relationships" id="257" r:id="R1f1137bbbbfc416f"/>
    <p:sldId xmlns:r="http://schemas.openxmlformats.org/officeDocument/2006/relationships" id="258" r:id="Rd7ee6f38186a49a9"/>
    <p:sldId xmlns:r="http://schemas.openxmlformats.org/officeDocument/2006/relationships" id="259" r:id="R3962d971fcb444fc"/>
    <p:sldId xmlns:r="http://schemas.openxmlformats.org/officeDocument/2006/relationships" id="260" r:id="R657966d4bb164376"/>
    <p:sldId xmlns:r="http://schemas.openxmlformats.org/officeDocument/2006/relationships" id="261" r:id="Rb68034735f6640fa"/>
    <p:sldId xmlns:r="http://schemas.openxmlformats.org/officeDocument/2006/relationships" id="262" r:id="Rfc7ef398c7e741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b69381ba78427a" /><Relationship Type="http://schemas.openxmlformats.org/officeDocument/2006/relationships/slide" Target="/ppt/slides/slide1.xml" Id="Rfe09bcc64fd44a48" /><Relationship Type="http://schemas.openxmlformats.org/officeDocument/2006/relationships/slide" Target="/ppt/slides/slide2.xml" Id="R1f1137bbbbfc416f" /><Relationship Type="http://schemas.openxmlformats.org/officeDocument/2006/relationships/slide" Target="/ppt/slides/slide3.xml" Id="Rd7ee6f38186a49a9" /><Relationship Type="http://schemas.openxmlformats.org/officeDocument/2006/relationships/slide" Target="/ppt/slides/slide4.xml" Id="R3962d971fcb444fc" /><Relationship Type="http://schemas.openxmlformats.org/officeDocument/2006/relationships/slide" Target="/ppt/slides/slide5.xml" Id="R657966d4bb164376" /><Relationship Type="http://schemas.openxmlformats.org/officeDocument/2006/relationships/slide" Target="/ppt/slides/slide6.xml" Id="Rb68034735f6640fa" /><Relationship Type="http://schemas.openxmlformats.org/officeDocument/2006/relationships/slide" Target="/ppt/slides/slide7.xml" Id="Rfc7ef398c7e741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276aa0f544d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455f583a740e6" /><Relationship Type="http://schemas.openxmlformats.org/officeDocument/2006/relationships/theme" Target="/ppt/slideMasters/theme/theme1.xml" Id="R489ea8258acf46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7455f583a7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e9dc4585844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ea8ec845246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9c69d3d6b4c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a0bc133af4b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49c50245846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1444809a34b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dd0473ab747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PROSESS-ELEKTRO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PROSESS-ELEKTRO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PROSESS-ELEKTRO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PROSESS-ELEKTRO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PROSESS-ELEKTRO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PROSESS-ELEKTRO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28 810 134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4 591 401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3 678 632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7 800 447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13 616 581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PROSESS-ELEKTRO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HEMAR AS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MJT-HOLDING AS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ASPERHEIM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PIRH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 CONSULT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DVERGEDAL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PROSESS-ELEKTRO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00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948 786 044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PROSESS-ELEKTRO AS</a:t>
            </a:r>
          </a:p>
        </p:txBody>
      </p:sp>
    </p:spTree>
  </p:cSld>
  <p:clrMapOvr>
    <a:masterClrMapping xmlns:a="http://schemas.openxmlformats.org/drawingml/2006/main"/>
  </p:clrMapOvr>
</p:sld>
</file>