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ef5b8959914b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da8dfe98744703"/>
  </p:sldMasterIdLst>
  <p:sldIdLst>
    <p:sldId xmlns:r="http://schemas.openxmlformats.org/officeDocument/2006/relationships" id="256" r:id="R871988fd93f042a1"/>
    <p:sldId xmlns:r="http://schemas.openxmlformats.org/officeDocument/2006/relationships" id="257" r:id="R1bc85b5ddfec4a84"/>
    <p:sldId xmlns:r="http://schemas.openxmlformats.org/officeDocument/2006/relationships" id="258" r:id="Re25d8733504b4c69"/>
    <p:sldId xmlns:r="http://schemas.openxmlformats.org/officeDocument/2006/relationships" id="259" r:id="R9dce5fdea47740c7"/>
    <p:sldId xmlns:r="http://schemas.openxmlformats.org/officeDocument/2006/relationships" id="260" r:id="R137a0f4b16594ddf"/>
    <p:sldId xmlns:r="http://schemas.openxmlformats.org/officeDocument/2006/relationships" id="261" r:id="Rc47353f0ab564a36"/>
    <p:sldId xmlns:r="http://schemas.openxmlformats.org/officeDocument/2006/relationships" id="262" r:id="Rcf3f7fb099e343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da8dfe98744703" /><Relationship Type="http://schemas.openxmlformats.org/officeDocument/2006/relationships/slide" Target="/ppt/slides/slide1.xml" Id="R871988fd93f042a1" /><Relationship Type="http://schemas.openxmlformats.org/officeDocument/2006/relationships/slide" Target="/ppt/slides/slide2.xml" Id="R1bc85b5ddfec4a84" /><Relationship Type="http://schemas.openxmlformats.org/officeDocument/2006/relationships/slide" Target="/ppt/slides/slide3.xml" Id="Re25d8733504b4c69" /><Relationship Type="http://schemas.openxmlformats.org/officeDocument/2006/relationships/slide" Target="/ppt/slides/slide4.xml" Id="R9dce5fdea47740c7" /><Relationship Type="http://schemas.openxmlformats.org/officeDocument/2006/relationships/slide" Target="/ppt/slides/slide5.xml" Id="R137a0f4b16594ddf" /><Relationship Type="http://schemas.openxmlformats.org/officeDocument/2006/relationships/slide" Target="/ppt/slides/slide6.xml" Id="Rc47353f0ab564a36" /><Relationship Type="http://schemas.openxmlformats.org/officeDocument/2006/relationships/slide" Target="/ppt/slides/slide7.xml" Id="Rcf3f7fb099e343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b8e965308b4b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a2ec1f044490d" /><Relationship Type="http://schemas.openxmlformats.org/officeDocument/2006/relationships/theme" Target="/ppt/slideMasters/theme/theme1.xml" Id="R6935358c7efc40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ea2ec1f04449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35443b2dc4b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ce2c1478047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accf5ab0f4a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4d12136f942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bfd155b414d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69505d15c46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45c7c8d0643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STOL &amp; MØBELFABRIKKEN FORMFIN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 &amp; MØBELFABRIKKEN FORMFIN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STOL &amp; MØBELFABRIKKEN FORMFIN AS ble etablert [år] og holder til i Hundeidvik.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 &amp; MØBELFABRIKKEN FORMFIN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 &amp; MØBELFABRIKKEN FORMFIN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 &amp; MØBELFABRIKKEN FORMFIN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1 203 889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435 808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−621 009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1 615 411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3 945 187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 &amp; MØBELFABRIKKEN FORMFIN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MÅLFRID LILLIAN BØRNES UTGÅRD  –  60,2 %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LIDVARD BUEIDE  –  16,9 %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MAGNE MYRSETH  –  16,9 %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MÅLFRID LILLIAN BØRNES UTGÅRD  –  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LIDVARD BUEIDE  –  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MAGNE MYRSETH  –  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 &amp; MØBELFABRIKKEN FORMFIN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6224 Hundeidvik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25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steinar@formfin.no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948 875 977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 &amp; MØBELFABRIKKEN FORMFIN AS</a:t>
            </a:r>
          </a:p>
        </p:txBody>
      </p:sp>
    </p:spTree>
  </p:cSld>
  <p:clrMapOvr>
    <a:masterClrMapping xmlns:a="http://schemas.openxmlformats.org/drawingml/2006/main"/>
  </p:clrMapOvr>
</p:sld>
</file>