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a6325d5f0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dabca6ac042cb"/>
  </p:sldMasterIdLst>
  <p:sldIdLst>
    <p:sldId xmlns:r="http://schemas.openxmlformats.org/officeDocument/2006/relationships" id="256" r:id="R02624506df5440a3"/>
    <p:sldId xmlns:r="http://schemas.openxmlformats.org/officeDocument/2006/relationships" id="257" r:id="Rc876a327d0614f4f"/>
    <p:sldId xmlns:r="http://schemas.openxmlformats.org/officeDocument/2006/relationships" id="258" r:id="Rbc984594aeb84391"/>
    <p:sldId xmlns:r="http://schemas.openxmlformats.org/officeDocument/2006/relationships" id="259" r:id="R87e33689b925425b"/>
    <p:sldId xmlns:r="http://schemas.openxmlformats.org/officeDocument/2006/relationships" id="260" r:id="R1db26326ed884b47"/>
    <p:sldId xmlns:r="http://schemas.openxmlformats.org/officeDocument/2006/relationships" id="261" r:id="R37c89fb54abe45c6"/>
    <p:sldId xmlns:r="http://schemas.openxmlformats.org/officeDocument/2006/relationships" id="262" r:id="R720e41f90567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dabca6ac042cb" /><Relationship Type="http://schemas.openxmlformats.org/officeDocument/2006/relationships/slide" Target="/ppt/slides/slide1.xml" Id="R02624506df5440a3" /><Relationship Type="http://schemas.openxmlformats.org/officeDocument/2006/relationships/slide" Target="/ppt/slides/slide2.xml" Id="Rc876a327d0614f4f" /><Relationship Type="http://schemas.openxmlformats.org/officeDocument/2006/relationships/slide" Target="/ppt/slides/slide3.xml" Id="Rbc984594aeb84391" /><Relationship Type="http://schemas.openxmlformats.org/officeDocument/2006/relationships/slide" Target="/ppt/slides/slide4.xml" Id="R87e33689b925425b" /><Relationship Type="http://schemas.openxmlformats.org/officeDocument/2006/relationships/slide" Target="/ppt/slides/slide5.xml" Id="R1db26326ed884b47" /><Relationship Type="http://schemas.openxmlformats.org/officeDocument/2006/relationships/slide" Target="/ppt/slides/slide6.xml" Id="R37c89fb54abe45c6" /><Relationship Type="http://schemas.openxmlformats.org/officeDocument/2006/relationships/slide" Target="/ppt/slides/slide7.xml" Id="R720e41f90567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f89ec3319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48f1123545ff" /><Relationship Type="http://schemas.openxmlformats.org/officeDocument/2006/relationships/theme" Target="/ppt/slideMasters/theme/theme1.xml" Id="R8064ec6f8c43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248f11235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649826e1e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d7b71e46f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17cde0ae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5e5c21565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3aa9ea40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0a52538e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593892c6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GULVTECH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GULVTECH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GULVTECH PROSJEKT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GULVTECH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GULVTECH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GULVTECH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3 900 786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GULVTECH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CINKA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GULVTECH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Sandstuveien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68 26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948 892 049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GULVTECH PROSJEKT AS</a:t>
            </a:r>
          </a:p>
        </p:txBody>
      </p:sp>
    </p:spTree>
  </p:cSld>
  <p:clrMapOvr>
    <a:masterClrMapping xmlns:a="http://schemas.openxmlformats.org/drawingml/2006/main"/>
  </p:clrMapOvr>
</p:sld>
</file>