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d65cd838d849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15832ffac8450b"/>
  </p:sldMasterIdLst>
  <p:sldIdLst>
    <p:sldId xmlns:r="http://schemas.openxmlformats.org/officeDocument/2006/relationships" id="256" r:id="R406966b9c2c64364"/>
    <p:sldId xmlns:r="http://schemas.openxmlformats.org/officeDocument/2006/relationships" id="257" r:id="Rf4c978b5ce8d4d01"/>
    <p:sldId xmlns:r="http://schemas.openxmlformats.org/officeDocument/2006/relationships" id="258" r:id="R2d0e59a3422a4af3"/>
    <p:sldId xmlns:r="http://schemas.openxmlformats.org/officeDocument/2006/relationships" id="259" r:id="Rd4919e357c3b4a54"/>
    <p:sldId xmlns:r="http://schemas.openxmlformats.org/officeDocument/2006/relationships" id="260" r:id="Rb1227e788c8846cc"/>
    <p:sldId xmlns:r="http://schemas.openxmlformats.org/officeDocument/2006/relationships" id="261" r:id="Rd5c452aec2a44a36"/>
    <p:sldId xmlns:r="http://schemas.openxmlformats.org/officeDocument/2006/relationships" id="262" r:id="R713a8e6fdb2e46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15832ffac8450b" /><Relationship Type="http://schemas.openxmlformats.org/officeDocument/2006/relationships/slide" Target="/ppt/slides/slide1.xml" Id="R406966b9c2c64364" /><Relationship Type="http://schemas.openxmlformats.org/officeDocument/2006/relationships/slide" Target="/ppt/slides/slide2.xml" Id="Rf4c978b5ce8d4d01" /><Relationship Type="http://schemas.openxmlformats.org/officeDocument/2006/relationships/slide" Target="/ppt/slides/slide3.xml" Id="R2d0e59a3422a4af3" /><Relationship Type="http://schemas.openxmlformats.org/officeDocument/2006/relationships/slide" Target="/ppt/slides/slide4.xml" Id="Rd4919e357c3b4a54" /><Relationship Type="http://schemas.openxmlformats.org/officeDocument/2006/relationships/slide" Target="/ppt/slides/slide5.xml" Id="Rb1227e788c8846cc" /><Relationship Type="http://schemas.openxmlformats.org/officeDocument/2006/relationships/slide" Target="/ppt/slides/slide6.xml" Id="Rd5c452aec2a44a36" /><Relationship Type="http://schemas.openxmlformats.org/officeDocument/2006/relationships/slide" Target="/ppt/slides/slide7.xml" Id="R713a8e6fdb2e46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ea2a4ec65e44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1c0139696474f" /><Relationship Type="http://schemas.openxmlformats.org/officeDocument/2006/relationships/theme" Target="/ppt/slideMasters/theme/theme1.xml" Id="R8fbcd9d7998d4f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81c013969647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fc959699f41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ec627a7d349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336ab667943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a645108134d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85bd7950148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ea2f778584d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0185efbc74d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CHRISTENSEN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CHRISTENSEN EIENDOM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610 934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−1 311 269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6 038 638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345 231 000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359 142 851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VESTICO AS  –  99,8 %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VESTICO AS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Vraas plass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948 977 125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CHRISTENSEN EIENDOM AS</a:t>
            </a:r>
          </a:p>
        </p:txBody>
      </p:sp>
    </p:spTree>
  </p:cSld>
  <p:clrMapOvr>
    <a:masterClrMapping xmlns:a="http://schemas.openxmlformats.org/drawingml/2006/main"/>
  </p:clrMapOvr>
</p:sld>
</file>