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a6b74ee60847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d6cd242ee946d9"/>
  </p:sldMasterIdLst>
  <p:sldIdLst>
    <p:sldId xmlns:r="http://schemas.openxmlformats.org/officeDocument/2006/relationships" id="256" r:id="R16d55cd512d44e7f"/>
    <p:sldId xmlns:r="http://schemas.openxmlformats.org/officeDocument/2006/relationships" id="257" r:id="Ra2c6b71ebc6e40f2"/>
    <p:sldId xmlns:r="http://schemas.openxmlformats.org/officeDocument/2006/relationships" id="258" r:id="Ra0ac81de02254962"/>
    <p:sldId xmlns:r="http://schemas.openxmlformats.org/officeDocument/2006/relationships" id="259" r:id="R3ec59098edcd46f4"/>
    <p:sldId xmlns:r="http://schemas.openxmlformats.org/officeDocument/2006/relationships" id="260" r:id="R2690ecba080b4f83"/>
    <p:sldId xmlns:r="http://schemas.openxmlformats.org/officeDocument/2006/relationships" id="261" r:id="R8050279ec9f04dc1"/>
    <p:sldId xmlns:r="http://schemas.openxmlformats.org/officeDocument/2006/relationships" id="262" r:id="R0f0c13b2ab484d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6cd242ee946d9" /><Relationship Type="http://schemas.openxmlformats.org/officeDocument/2006/relationships/slide" Target="/ppt/slides/slide1.xml" Id="R16d55cd512d44e7f" /><Relationship Type="http://schemas.openxmlformats.org/officeDocument/2006/relationships/slide" Target="/ppt/slides/slide2.xml" Id="Ra2c6b71ebc6e40f2" /><Relationship Type="http://schemas.openxmlformats.org/officeDocument/2006/relationships/slide" Target="/ppt/slides/slide3.xml" Id="Ra0ac81de02254962" /><Relationship Type="http://schemas.openxmlformats.org/officeDocument/2006/relationships/slide" Target="/ppt/slides/slide4.xml" Id="R3ec59098edcd46f4" /><Relationship Type="http://schemas.openxmlformats.org/officeDocument/2006/relationships/slide" Target="/ppt/slides/slide5.xml" Id="R2690ecba080b4f83" /><Relationship Type="http://schemas.openxmlformats.org/officeDocument/2006/relationships/slide" Target="/ppt/slides/slide6.xml" Id="R8050279ec9f04dc1" /><Relationship Type="http://schemas.openxmlformats.org/officeDocument/2006/relationships/slide" Target="/ppt/slides/slide7.xml" Id="R0f0c13b2ab484d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743da8b7148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21997ee424ae8" /><Relationship Type="http://schemas.openxmlformats.org/officeDocument/2006/relationships/theme" Target="/ppt/slideMasters/theme/theme1.xml" Id="Rd844d9ccdce54d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421997ee424a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419e7d17b46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48f5cce774a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b1a4508da41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8890c4b1a4b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17343494741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cfacbda0f46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ac79908c248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SANDVOLL 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SANDVOLL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SANDVOLL MAT AS ble etablert [år] og holder til i Valen.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SANDVOLL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SANDVOLL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SANDVOLL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36 423 158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5 796 347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10 547 269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SANDVOLL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TINTO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SANDVOLL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Eplehagen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5451 Valen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47 17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948 990 210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SANDVOLL MAT AS</a:t>
            </a:r>
          </a:p>
        </p:txBody>
      </p:sp>
    </p:spTree>
  </p:cSld>
  <p:clrMapOvr>
    <a:masterClrMapping xmlns:a="http://schemas.openxmlformats.org/drawingml/2006/main"/>
  </p:clrMapOvr>
</p:sld>
</file>