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b60acaf94a4b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7de4c55e964e19"/>
  </p:sldMasterIdLst>
  <p:sldIdLst>
    <p:sldId xmlns:r="http://schemas.openxmlformats.org/officeDocument/2006/relationships" id="256" r:id="Rab889e535cb54796"/>
    <p:sldId xmlns:r="http://schemas.openxmlformats.org/officeDocument/2006/relationships" id="257" r:id="R5fcb5771c7924a1e"/>
    <p:sldId xmlns:r="http://schemas.openxmlformats.org/officeDocument/2006/relationships" id="258" r:id="R071c8d77ef4d42d9"/>
    <p:sldId xmlns:r="http://schemas.openxmlformats.org/officeDocument/2006/relationships" id="259" r:id="R65ff4fd5fcd94ae6"/>
    <p:sldId xmlns:r="http://schemas.openxmlformats.org/officeDocument/2006/relationships" id="260" r:id="Rbf817d0640df47bb"/>
    <p:sldId xmlns:r="http://schemas.openxmlformats.org/officeDocument/2006/relationships" id="261" r:id="R124d4971d13f4773"/>
    <p:sldId xmlns:r="http://schemas.openxmlformats.org/officeDocument/2006/relationships" id="262" r:id="R53f331dc9b9941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7de4c55e964e19" /><Relationship Type="http://schemas.openxmlformats.org/officeDocument/2006/relationships/slide" Target="/ppt/slides/slide1.xml" Id="Rab889e535cb54796" /><Relationship Type="http://schemas.openxmlformats.org/officeDocument/2006/relationships/slide" Target="/ppt/slides/slide2.xml" Id="R5fcb5771c7924a1e" /><Relationship Type="http://schemas.openxmlformats.org/officeDocument/2006/relationships/slide" Target="/ppt/slides/slide3.xml" Id="R071c8d77ef4d42d9" /><Relationship Type="http://schemas.openxmlformats.org/officeDocument/2006/relationships/slide" Target="/ppt/slides/slide4.xml" Id="R65ff4fd5fcd94ae6" /><Relationship Type="http://schemas.openxmlformats.org/officeDocument/2006/relationships/slide" Target="/ppt/slides/slide5.xml" Id="Rbf817d0640df47bb" /><Relationship Type="http://schemas.openxmlformats.org/officeDocument/2006/relationships/slide" Target="/ppt/slides/slide6.xml" Id="R124d4971d13f4773" /><Relationship Type="http://schemas.openxmlformats.org/officeDocument/2006/relationships/slide" Target="/ppt/slides/slide7.xml" Id="R53f331dc9b9941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b77e3f39e746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b7fc7e47b847e6" /><Relationship Type="http://schemas.openxmlformats.org/officeDocument/2006/relationships/theme" Target="/ppt/slideMasters/theme/theme1.xml" Id="Rfadd05badb0c47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b7fc7e47b847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4e67fb2f049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6a89bc683246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9ecdffcb4c4a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2a22c4120546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c0c37499f4d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aad8406d1a46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53aefc02e4b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LINDBAK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LINDBAK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38 588 000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−4 310 000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16 175 000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60 201 000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92 810 000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LINDBAK DRIFT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SHELTER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Nordslettvegen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7038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96 08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950 022 752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LINDBAK AS</a:t>
            </a:r>
          </a:p>
        </p:txBody>
      </p:sp>
    </p:spTree>
  </p:cSld>
  <p:clrMapOvr>
    <a:masterClrMapping xmlns:a="http://schemas.openxmlformats.org/drawingml/2006/main"/>
  </p:clrMapOvr>
</p:sld>
</file>