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5027474dc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1d1d18756487e"/>
  </p:sldMasterIdLst>
  <p:sldIdLst>
    <p:sldId xmlns:r="http://schemas.openxmlformats.org/officeDocument/2006/relationships" id="256" r:id="Ra4aad364f8734239"/>
    <p:sldId xmlns:r="http://schemas.openxmlformats.org/officeDocument/2006/relationships" id="257" r:id="Rd7d4a9c2d2674319"/>
    <p:sldId xmlns:r="http://schemas.openxmlformats.org/officeDocument/2006/relationships" id="258" r:id="R664d4a9839054318"/>
    <p:sldId xmlns:r="http://schemas.openxmlformats.org/officeDocument/2006/relationships" id="259" r:id="R2a1a778f30bf460b"/>
    <p:sldId xmlns:r="http://schemas.openxmlformats.org/officeDocument/2006/relationships" id="260" r:id="R2f1dc6646b254a05"/>
    <p:sldId xmlns:r="http://schemas.openxmlformats.org/officeDocument/2006/relationships" id="261" r:id="Rd9218be6ea5545fd"/>
    <p:sldId xmlns:r="http://schemas.openxmlformats.org/officeDocument/2006/relationships" id="262" r:id="R594d709afaa5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1d1d18756487e" /><Relationship Type="http://schemas.openxmlformats.org/officeDocument/2006/relationships/slide" Target="/ppt/slides/slide1.xml" Id="Ra4aad364f8734239" /><Relationship Type="http://schemas.openxmlformats.org/officeDocument/2006/relationships/slide" Target="/ppt/slides/slide2.xml" Id="Rd7d4a9c2d2674319" /><Relationship Type="http://schemas.openxmlformats.org/officeDocument/2006/relationships/slide" Target="/ppt/slides/slide3.xml" Id="R664d4a9839054318" /><Relationship Type="http://schemas.openxmlformats.org/officeDocument/2006/relationships/slide" Target="/ppt/slides/slide4.xml" Id="R2a1a778f30bf460b" /><Relationship Type="http://schemas.openxmlformats.org/officeDocument/2006/relationships/slide" Target="/ppt/slides/slide5.xml" Id="R2f1dc6646b254a05" /><Relationship Type="http://schemas.openxmlformats.org/officeDocument/2006/relationships/slide" Target="/ppt/slides/slide6.xml" Id="Rd9218be6ea5545fd" /><Relationship Type="http://schemas.openxmlformats.org/officeDocument/2006/relationships/slide" Target="/ppt/slides/slide7.xml" Id="R594d709afaa5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039b99d97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3a5247cc4615" /><Relationship Type="http://schemas.openxmlformats.org/officeDocument/2006/relationships/theme" Target="/ppt/slideMasters/theme/theme1.xml" Id="Rbd13f96507e9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13a5247cc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117eb716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066a02ce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aa935ca5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804a3390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5e2639aec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65f42d30b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e45ed1bc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FAMECO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55 307 687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58 883 657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CATHRINE WOOD-MØLLER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GEORGE WOOD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87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meikwood@outlook.com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950 023 635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