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a6cb49ed6043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fad383714142f5"/>
  </p:sldMasterIdLst>
  <p:sldIdLst>
    <p:sldId xmlns:r="http://schemas.openxmlformats.org/officeDocument/2006/relationships" id="256" r:id="R68e37a9a7d514420"/>
    <p:sldId xmlns:r="http://schemas.openxmlformats.org/officeDocument/2006/relationships" id="257" r:id="R598713cf231b450c"/>
    <p:sldId xmlns:r="http://schemas.openxmlformats.org/officeDocument/2006/relationships" id="258" r:id="R111ca18ddb924310"/>
    <p:sldId xmlns:r="http://schemas.openxmlformats.org/officeDocument/2006/relationships" id="259" r:id="Rc490a15921894327"/>
    <p:sldId xmlns:r="http://schemas.openxmlformats.org/officeDocument/2006/relationships" id="260" r:id="Re2d81793b027441c"/>
    <p:sldId xmlns:r="http://schemas.openxmlformats.org/officeDocument/2006/relationships" id="261" r:id="R8bc9793240804d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ad383714142f5" /><Relationship Type="http://schemas.openxmlformats.org/officeDocument/2006/relationships/slide" Target="/ppt/slides/slide1.xml" Id="R68e37a9a7d514420" /><Relationship Type="http://schemas.openxmlformats.org/officeDocument/2006/relationships/slide" Target="/ppt/slides/slide2.xml" Id="R598713cf231b450c" /><Relationship Type="http://schemas.openxmlformats.org/officeDocument/2006/relationships/slide" Target="/ppt/slides/slide3.xml" Id="R111ca18ddb924310" /><Relationship Type="http://schemas.openxmlformats.org/officeDocument/2006/relationships/slide" Target="/ppt/slides/slide4.xml" Id="Rc490a15921894327" /><Relationship Type="http://schemas.openxmlformats.org/officeDocument/2006/relationships/slide" Target="/ppt/slides/slide5.xml" Id="Re2d81793b027441c" /><Relationship Type="http://schemas.openxmlformats.org/officeDocument/2006/relationships/slide" Target="/ppt/slides/slide6.xml" Id="R8bc9793240804d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0e2b2c62147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59c4905db45a9" /><Relationship Type="http://schemas.openxmlformats.org/officeDocument/2006/relationships/theme" Target="/ppt/slideMasters/theme/theme1.xml" Id="Ra212348abb6c4a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f59c4905db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d34ac2ab942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75bf1eaa541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de30951d54c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069aebc5841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5c830d16f42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113e56c37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4 BORETTSLAG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4 BORETTSLAG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1 055 693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1 936 901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8 167 529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OBOS Østfold, 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kronprinsensgate4@styrerommet.no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950 058 935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