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81d1b32eda47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40d65d11e74138"/>
  </p:sldMasterIdLst>
  <p:sldIdLst>
    <p:sldId xmlns:r="http://schemas.openxmlformats.org/officeDocument/2006/relationships" id="256" r:id="R337fccccbfd14e92"/>
    <p:sldId xmlns:r="http://schemas.openxmlformats.org/officeDocument/2006/relationships" id="257" r:id="Rfcb194cd95fd4f6b"/>
    <p:sldId xmlns:r="http://schemas.openxmlformats.org/officeDocument/2006/relationships" id="258" r:id="R48f04d4ddcde4638"/>
    <p:sldId xmlns:r="http://schemas.openxmlformats.org/officeDocument/2006/relationships" id="259" r:id="Rdf47c8aece594cba"/>
    <p:sldId xmlns:r="http://schemas.openxmlformats.org/officeDocument/2006/relationships" id="260" r:id="Rb9603957be0c422b"/>
    <p:sldId xmlns:r="http://schemas.openxmlformats.org/officeDocument/2006/relationships" id="261" r:id="R54f7d46415244be4"/>
    <p:sldId xmlns:r="http://schemas.openxmlformats.org/officeDocument/2006/relationships" id="262" r:id="Rd957ab2b1f334f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0d65d11e74138" /><Relationship Type="http://schemas.openxmlformats.org/officeDocument/2006/relationships/slide" Target="/ppt/slides/slide1.xml" Id="R337fccccbfd14e92" /><Relationship Type="http://schemas.openxmlformats.org/officeDocument/2006/relationships/slide" Target="/ppt/slides/slide2.xml" Id="Rfcb194cd95fd4f6b" /><Relationship Type="http://schemas.openxmlformats.org/officeDocument/2006/relationships/slide" Target="/ppt/slides/slide3.xml" Id="R48f04d4ddcde4638" /><Relationship Type="http://schemas.openxmlformats.org/officeDocument/2006/relationships/slide" Target="/ppt/slides/slide4.xml" Id="Rdf47c8aece594cba" /><Relationship Type="http://schemas.openxmlformats.org/officeDocument/2006/relationships/slide" Target="/ppt/slides/slide5.xml" Id="Rb9603957be0c422b" /><Relationship Type="http://schemas.openxmlformats.org/officeDocument/2006/relationships/slide" Target="/ppt/slides/slide6.xml" Id="R54f7d46415244be4" /><Relationship Type="http://schemas.openxmlformats.org/officeDocument/2006/relationships/slide" Target="/ppt/slides/slide7.xml" Id="Rd957ab2b1f334f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791ecf2134a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836a02c2c45a7" /><Relationship Type="http://schemas.openxmlformats.org/officeDocument/2006/relationships/theme" Target="/ppt/slideMasters/theme/theme1.xml" Id="Rf17022149d8642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1836a02c2c45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949e2824d41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edd384a8440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f4bed564b4b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89d7add0941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e930347f940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bb6ca87854b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ec87677794f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DRAUPNER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DRAUPNER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2 507 167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1 991 305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2 255 730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39 036 146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47 952 429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AGNES BING ORGLAND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BING ORGLAND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BING ORGLAND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ORGLAND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ORGLAND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94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950 064 625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