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d1f31f49048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302bcda2843e7"/>
  </p:sldMasterIdLst>
  <p:sldIdLst>
    <p:sldId xmlns:r="http://schemas.openxmlformats.org/officeDocument/2006/relationships" id="256" r:id="R229e797813a348a1"/>
    <p:sldId xmlns:r="http://schemas.openxmlformats.org/officeDocument/2006/relationships" id="257" r:id="R7b811727c8e143ea"/>
    <p:sldId xmlns:r="http://schemas.openxmlformats.org/officeDocument/2006/relationships" id="258" r:id="R54fb9f8e28934b59"/>
    <p:sldId xmlns:r="http://schemas.openxmlformats.org/officeDocument/2006/relationships" id="259" r:id="R81b0147b84ad476f"/>
    <p:sldId xmlns:r="http://schemas.openxmlformats.org/officeDocument/2006/relationships" id="260" r:id="Rdec39cb97ba64728"/>
    <p:sldId xmlns:r="http://schemas.openxmlformats.org/officeDocument/2006/relationships" id="261" r:id="R6e9b6229032346c8"/>
    <p:sldId xmlns:r="http://schemas.openxmlformats.org/officeDocument/2006/relationships" id="262" r:id="R2d7d34abeffd4e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302bcda2843e7" /><Relationship Type="http://schemas.openxmlformats.org/officeDocument/2006/relationships/slide" Target="/ppt/slides/slide1.xml" Id="R229e797813a348a1" /><Relationship Type="http://schemas.openxmlformats.org/officeDocument/2006/relationships/slide" Target="/ppt/slides/slide2.xml" Id="R7b811727c8e143ea" /><Relationship Type="http://schemas.openxmlformats.org/officeDocument/2006/relationships/slide" Target="/ppt/slides/slide3.xml" Id="R54fb9f8e28934b59" /><Relationship Type="http://schemas.openxmlformats.org/officeDocument/2006/relationships/slide" Target="/ppt/slides/slide4.xml" Id="R81b0147b84ad476f" /><Relationship Type="http://schemas.openxmlformats.org/officeDocument/2006/relationships/slide" Target="/ppt/slides/slide5.xml" Id="Rdec39cb97ba64728" /><Relationship Type="http://schemas.openxmlformats.org/officeDocument/2006/relationships/slide" Target="/ppt/slides/slide6.xml" Id="R6e9b6229032346c8" /><Relationship Type="http://schemas.openxmlformats.org/officeDocument/2006/relationships/slide" Target="/ppt/slides/slide7.xml" Id="R2d7d34abeffd4e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46ab55eeb49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8347f9e3c4587" /><Relationship Type="http://schemas.openxmlformats.org/officeDocument/2006/relationships/theme" Target="/ppt/slideMasters/theme/theme1.xml" Id="R5aac703b0f3749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68347f9e3c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905cf3ecc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d15641f8f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5dd5681a949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58c95ee13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c2e9bc4874b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78e282d9344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d5ce2b66a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KLIMA OG ENERGITEKNIKK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ENERGITEKNIKK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KLIMA OG ENERGITEKNIKK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ENERGITEKNIKK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ENERGITEKNIKK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ENERGITEKNIKK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23 567 916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3 642 838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7 761 450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ENERGITEKNIKK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OG ENERGI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ENERGITEKNIKK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78 37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klima@online.no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950 086 122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 OG ENERGITEKNIKK AS</a:t>
            </a:r>
          </a:p>
        </p:txBody>
      </p:sp>
    </p:spTree>
  </p:cSld>
  <p:clrMapOvr>
    <a:masterClrMapping xmlns:a="http://schemas.openxmlformats.org/drawingml/2006/main"/>
  </p:clrMapOvr>
</p:sld>
</file>