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60f627bb7140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df2b8816740e7"/>
  </p:sldMasterIdLst>
  <p:sldIdLst>
    <p:sldId xmlns:r="http://schemas.openxmlformats.org/officeDocument/2006/relationships" id="256" r:id="R48410ba9b5a24a7b"/>
    <p:sldId xmlns:r="http://schemas.openxmlformats.org/officeDocument/2006/relationships" id="257" r:id="R2433da89975140b1"/>
    <p:sldId xmlns:r="http://schemas.openxmlformats.org/officeDocument/2006/relationships" id="258" r:id="Rabb07020a1814250"/>
    <p:sldId xmlns:r="http://schemas.openxmlformats.org/officeDocument/2006/relationships" id="259" r:id="R4197157e2b8945a1"/>
    <p:sldId xmlns:r="http://schemas.openxmlformats.org/officeDocument/2006/relationships" id="260" r:id="R863dfda56dd4433c"/>
    <p:sldId xmlns:r="http://schemas.openxmlformats.org/officeDocument/2006/relationships" id="261" r:id="R447852b6c419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df2b8816740e7" /><Relationship Type="http://schemas.openxmlformats.org/officeDocument/2006/relationships/slide" Target="/ppt/slides/slide1.xml" Id="R48410ba9b5a24a7b" /><Relationship Type="http://schemas.openxmlformats.org/officeDocument/2006/relationships/slide" Target="/ppt/slides/slide2.xml" Id="R2433da89975140b1" /><Relationship Type="http://schemas.openxmlformats.org/officeDocument/2006/relationships/slide" Target="/ppt/slides/slide3.xml" Id="Rabb07020a1814250" /><Relationship Type="http://schemas.openxmlformats.org/officeDocument/2006/relationships/slide" Target="/ppt/slides/slide4.xml" Id="R4197157e2b8945a1" /><Relationship Type="http://schemas.openxmlformats.org/officeDocument/2006/relationships/slide" Target="/ppt/slides/slide5.xml" Id="R863dfda56dd4433c" /><Relationship Type="http://schemas.openxmlformats.org/officeDocument/2006/relationships/slide" Target="/ppt/slides/slide6.xml" Id="R447852b6c419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c02f4a519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a22958d4425c" /><Relationship Type="http://schemas.openxmlformats.org/officeDocument/2006/relationships/theme" Target="/ppt/slideMasters/theme/theme1.xml" Id="Rbb903424141b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6a22958d442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825b7c2eb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b4a857223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55f30620949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fb739872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9ce41b48a4a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ac09f45d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OG ROLF MELQUIST LEGAT TIL FORDEL FOR EIKER HISTORIELAGS EIENDOM FOSSESHOLM STI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2 865 210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Andersen, Stevning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950 108 355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OG ROLF MELQUIST LEGAT TIL FORDEL FOR EIKER HISTORIELAGS EIENDOM FOSSESHOLM STI</a:t>
            </a:r>
          </a:p>
        </p:txBody>
      </p:sp>
    </p:spTree>
  </p:cSld>
  <p:clrMapOvr>
    <a:masterClrMapping xmlns:a="http://schemas.openxmlformats.org/drawingml/2006/main"/>
  </p:clrMapOvr>
</p:sld>
</file>