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53ace46aa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fdb2c29044c85"/>
  </p:sldMasterIdLst>
  <p:sldIdLst>
    <p:sldId xmlns:r="http://schemas.openxmlformats.org/officeDocument/2006/relationships" id="256" r:id="R260af10060b346ce"/>
    <p:sldId xmlns:r="http://schemas.openxmlformats.org/officeDocument/2006/relationships" id="257" r:id="R9c0efb3adcf844c1"/>
    <p:sldId xmlns:r="http://schemas.openxmlformats.org/officeDocument/2006/relationships" id="258" r:id="Rcc15f802b51a41f3"/>
    <p:sldId xmlns:r="http://schemas.openxmlformats.org/officeDocument/2006/relationships" id="259" r:id="R3d43ca98b69b4faf"/>
    <p:sldId xmlns:r="http://schemas.openxmlformats.org/officeDocument/2006/relationships" id="260" r:id="Rc3147761d3224bf1"/>
    <p:sldId xmlns:r="http://schemas.openxmlformats.org/officeDocument/2006/relationships" id="261" r:id="R91ab3b98081549fb"/>
    <p:sldId xmlns:r="http://schemas.openxmlformats.org/officeDocument/2006/relationships" id="262" r:id="R84b1cc6761c7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fdb2c29044c85" /><Relationship Type="http://schemas.openxmlformats.org/officeDocument/2006/relationships/slide" Target="/ppt/slides/slide1.xml" Id="R260af10060b346ce" /><Relationship Type="http://schemas.openxmlformats.org/officeDocument/2006/relationships/slide" Target="/ppt/slides/slide2.xml" Id="R9c0efb3adcf844c1" /><Relationship Type="http://schemas.openxmlformats.org/officeDocument/2006/relationships/slide" Target="/ppt/slides/slide3.xml" Id="Rcc15f802b51a41f3" /><Relationship Type="http://schemas.openxmlformats.org/officeDocument/2006/relationships/slide" Target="/ppt/slides/slide4.xml" Id="R3d43ca98b69b4faf" /><Relationship Type="http://schemas.openxmlformats.org/officeDocument/2006/relationships/slide" Target="/ppt/slides/slide5.xml" Id="Rc3147761d3224bf1" /><Relationship Type="http://schemas.openxmlformats.org/officeDocument/2006/relationships/slide" Target="/ppt/slides/slide6.xml" Id="R91ab3b98081549fb" /><Relationship Type="http://schemas.openxmlformats.org/officeDocument/2006/relationships/slide" Target="/ppt/slides/slide7.xml" Id="R84b1cc6761c7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c5c4bb9bc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f5e7e5284845" /><Relationship Type="http://schemas.openxmlformats.org/officeDocument/2006/relationships/theme" Target="/ppt/slideMasters/theme/theme1.xml" Id="R6f6568021547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ff5e7e528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59c0fab4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596f18c0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a4e69d694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2f621d3c9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95b0a971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9b8e825e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c019112f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ELEKTRO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153 758 921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14 292 355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12 269 050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65 382 714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ELEKTRO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firmapost@harstad-elektro.no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950 179 597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ELEKTRO AS</a:t>
            </a:r>
          </a:p>
        </p:txBody>
      </p:sp>
    </p:spTree>
  </p:cSld>
  <p:clrMapOvr>
    <a:masterClrMapping xmlns:a="http://schemas.openxmlformats.org/drawingml/2006/main"/>
  </p:clrMapOvr>
</p:sld>
</file>