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d8d9f594c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5e89f132341f5"/>
  </p:sldMasterIdLst>
  <p:sldIdLst>
    <p:sldId xmlns:r="http://schemas.openxmlformats.org/officeDocument/2006/relationships" id="256" r:id="Rcc26bd75a72e455b"/>
    <p:sldId xmlns:r="http://schemas.openxmlformats.org/officeDocument/2006/relationships" id="257" r:id="Rbdaac47b928242fb"/>
    <p:sldId xmlns:r="http://schemas.openxmlformats.org/officeDocument/2006/relationships" id="258" r:id="Rd0186b6f6d514119"/>
    <p:sldId xmlns:r="http://schemas.openxmlformats.org/officeDocument/2006/relationships" id="259" r:id="R0ee1fee362d144fa"/>
    <p:sldId xmlns:r="http://schemas.openxmlformats.org/officeDocument/2006/relationships" id="260" r:id="Ra1059c68a853446b"/>
    <p:sldId xmlns:r="http://schemas.openxmlformats.org/officeDocument/2006/relationships" id="261" r:id="Ra8ebf4aa3efe4a4b"/>
    <p:sldId xmlns:r="http://schemas.openxmlformats.org/officeDocument/2006/relationships" id="262" r:id="Ra6af48c9445343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5e89f132341f5" /><Relationship Type="http://schemas.openxmlformats.org/officeDocument/2006/relationships/slide" Target="/ppt/slides/slide1.xml" Id="Rcc26bd75a72e455b" /><Relationship Type="http://schemas.openxmlformats.org/officeDocument/2006/relationships/slide" Target="/ppt/slides/slide2.xml" Id="Rbdaac47b928242fb" /><Relationship Type="http://schemas.openxmlformats.org/officeDocument/2006/relationships/slide" Target="/ppt/slides/slide3.xml" Id="Rd0186b6f6d514119" /><Relationship Type="http://schemas.openxmlformats.org/officeDocument/2006/relationships/slide" Target="/ppt/slides/slide4.xml" Id="R0ee1fee362d144fa" /><Relationship Type="http://schemas.openxmlformats.org/officeDocument/2006/relationships/slide" Target="/ppt/slides/slide5.xml" Id="Ra1059c68a853446b" /><Relationship Type="http://schemas.openxmlformats.org/officeDocument/2006/relationships/slide" Target="/ppt/slides/slide6.xml" Id="Ra8ebf4aa3efe4a4b" /><Relationship Type="http://schemas.openxmlformats.org/officeDocument/2006/relationships/slide" Target="/ppt/slides/slide7.xml" Id="Ra6af48c9445343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8247600fa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7684e60844632" /><Relationship Type="http://schemas.openxmlformats.org/officeDocument/2006/relationships/theme" Target="/ppt/slideMasters/theme/theme1.xml" Id="R2ff82bf745f24b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7684e608446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f58cb27da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41f28365148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b0f66738d4a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d99bae89846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9e3e4503c49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4828ef15f41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ea93d41e042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JENSEN ELEKTRISKE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ELEKTRISKE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25 100 947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−1 699 374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7 586 183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BJØRN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75 19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firmapost@jensen-elektriske.no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950 233 486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JENSEN ELEKTRISKE AS</a:t>
            </a:r>
          </a:p>
        </p:txBody>
      </p:sp>
    </p:spTree>
  </p:cSld>
  <p:clrMapOvr>
    <a:masterClrMapping xmlns:a="http://schemas.openxmlformats.org/drawingml/2006/main"/>
  </p:clrMapOvr>
</p:sld>
</file>