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f3c6c59a4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10986606f4bba"/>
  </p:sldMasterIdLst>
  <p:sldIdLst>
    <p:sldId xmlns:r="http://schemas.openxmlformats.org/officeDocument/2006/relationships" id="256" r:id="Rae691a0689d843fa"/>
    <p:sldId xmlns:r="http://schemas.openxmlformats.org/officeDocument/2006/relationships" id="257" r:id="R5dde1189311b4c7f"/>
    <p:sldId xmlns:r="http://schemas.openxmlformats.org/officeDocument/2006/relationships" id="258" r:id="Rec86cfebdbd64e9a"/>
    <p:sldId xmlns:r="http://schemas.openxmlformats.org/officeDocument/2006/relationships" id="259" r:id="Rf77a3b0f9a144810"/>
    <p:sldId xmlns:r="http://schemas.openxmlformats.org/officeDocument/2006/relationships" id="260" r:id="Re3df9dcea0d64e8d"/>
    <p:sldId xmlns:r="http://schemas.openxmlformats.org/officeDocument/2006/relationships" id="261" r:id="R11bf6013fd2c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10986606f4bba" /><Relationship Type="http://schemas.openxmlformats.org/officeDocument/2006/relationships/slide" Target="/ppt/slides/slide1.xml" Id="Rae691a0689d843fa" /><Relationship Type="http://schemas.openxmlformats.org/officeDocument/2006/relationships/slide" Target="/ppt/slides/slide2.xml" Id="R5dde1189311b4c7f" /><Relationship Type="http://schemas.openxmlformats.org/officeDocument/2006/relationships/slide" Target="/ppt/slides/slide3.xml" Id="Rec86cfebdbd64e9a" /><Relationship Type="http://schemas.openxmlformats.org/officeDocument/2006/relationships/slide" Target="/ppt/slides/slide4.xml" Id="Rf77a3b0f9a144810" /><Relationship Type="http://schemas.openxmlformats.org/officeDocument/2006/relationships/slide" Target="/ppt/slides/slide5.xml" Id="Re3df9dcea0d64e8d" /><Relationship Type="http://schemas.openxmlformats.org/officeDocument/2006/relationships/slide" Target="/ppt/slides/slide6.xml" Id="R11bf6013fd2c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ecb4b01d1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6eb036b2466d" /><Relationship Type="http://schemas.openxmlformats.org/officeDocument/2006/relationships/theme" Target="/ppt/slideMasters/theme/theme1.xml" Id="R96aca160b957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66eb036b2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3dae112e0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50204898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9ac57fc0e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4c8dd3cf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851c5573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a65b50b4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